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80" r:id="rId1"/>
  </p:sldMasterIdLst>
  <p:notesMasterIdLst>
    <p:notesMasterId r:id="rId37"/>
  </p:notesMasterIdLst>
  <p:sldIdLst>
    <p:sldId id="256" r:id="rId2"/>
    <p:sldId id="283" r:id="rId3"/>
    <p:sldId id="257" r:id="rId4"/>
    <p:sldId id="259" r:id="rId5"/>
    <p:sldId id="282" r:id="rId6"/>
    <p:sldId id="266" r:id="rId7"/>
    <p:sldId id="267" r:id="rId8"/>
    <p:sldId id="258" r:id="rId9"/>
    <p:sldId id="260" r:id="rId10"/>
    <p:sldId id="262" r:id="rId11"/>
    <p:sldId id="263" r:id="rId12"/>
    <p:sldId id="271" r:id="rId13"/>
    <p:sldId id="273" r:id="rId14"/>
    <p:sldId id="272" r:id="rId15"/>
    <p:sldId id="274" r:id="rId16"/>
    <p:sldId id="275" r:id="rId17"/>
    <p:sldId id="276" r:id="rId18"/>
    <p:sldId id="277" r:id="rId19"/>
    <p:sldId id="281" r:id="rId20"/>
    <p:sldId id="278" r:id="rId21"/>
    <p:sldId id="292" r:id="rId22"/>
    <p:sldId id="279" r:id="rId23"/>
    <p:sldId id="264" r:id="rId24"/>
    <p:sldId id="294" r:id="rId25"/>
    <p:sldId id="287" r:id="rId26"/>
    <p:sldId id="291" r:id="rId27"/>
    <p:sldId id="285" r:id="rId28"/>
    <p:sldId id="290" r:id="rId29"/>
    <p:sldId id="286" r:id="rId30"/>
    <p:sldId id="284" r:id="rId31"/>
    <p:sldId id="288" r:id="rId32"/>
    <p:sldId id="293" r:id="rId33"/>
    <p:sldId id="270" r:id="rId34"/>
    <p:sldId id="265" r:id="rId35"/>
    <p:sldId id="289" r:id="rId3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D882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3624" autoAdjust="0"/>
    <p:restoredTop sz="86785" autoAdjust="0"/>
  </p:normalViewPr>
  <p:slideViewPr>
    <p:cSldViewPr>
      <p:cViewPr>
        <p:scale>
          <a:sx n="75" d="100"/>
          <a:sy n="75" d="100"/>
        </p:scale>
        <p:origin x="-1092" y="-1128"/>
      </p:cViewPr>
      <p:guideLst>
        <p:guide orient="horz" pos="2160"/>
        <p:guide pos="2880"/>
      </p:guideLst>
    </p:cSldViewPr>
  </p:slideViewPr>
  <p:notesTextViewPr>
    <p:cViewPr>
      <p:scale>
        <a:sx n="1" d="1"/>
        <a:sy n="1" d="1"/>
      </p:scale>
      <p:origin x="0" y="0"/>
    </p:cViewPr>
  </p:notesTextViewPr>
  <p:sorterViewPr>
    <p:cViewPr>
      <p:scale>
        <a:sx n="100" d="100"/>
        <a:sy n="100" d="100"/>
      </p:scale>
      <p:origin x="0" y="3618"/>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záhlaví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cs-CZ"/>
          </a:p>
        </p:txBody>
      </p:sp>
      <p:sp>
        <p:nvSpPr>
          <p:cNvPr id="3" name="Zástupný symbol pro datum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1FC9B31-4DC7-4EB9-97D6-BFB44809BADB}" type="datetimeFigureOut">
              <a:rPr lang="cs-CZ" smtClean="0"/>
              <a:t>13.3.2012</a:t>
            </a:fld>
            <a:endParaRPr lang="cs-CZ"/>
          </a:p>
        </p:txBody>
      </p:sp>
      <p:sp>
        <p:nvSpPr>
          <p:cNvPr id="4" name="Zástupný symbol pro obrázek snímku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cs-CZ"/>
          </a:p>
        </p:txBody>
      </p:sp>
      <p:sp>
        <p:nvSpPr>
          <p:cNvPr id="5" name="Zástupný symbol pro poznámky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6" name="Zástupný symbol pro zápatí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cs-CZ"/>
          </a:p>
        </p:txBody>
      </p:sp>
      <p:sp>
        <p:nvSpPr>
          <p:cNvPr id="7" name="Zástupný symbol pro číslo snímku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F5D771D-CC8C-415B-A2E3-4A15E246496D}" type="slidenum">
              <a:rPr lang="cs-CZ" smtClean="0"/>
              <a:t>‹#›</a:t>
            </a:fld>
            <a:endParaRPr lang="cs-CZ"/>
          </a:p>
        </p:txBody>
      </p:sp>
    </p:spTree>
    <p:extLst>
      <p:ext uri="{BB962C8B-B14F-4D97-AF65-F5344CB8AC3E}">
        <p14:creationId xmlns:p14="http://schemas.microsoft.com/office/powerpoint/2010/main" val="310527715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smtClean="0"/>
              <a:t>Nepochybuji, že na náš obor přichází mnozí, kteří chtějí změnit</a:t>
            </a:r>
            <a:r>
              <a:rPr lang="cs-CZ" baseline="0" dirty="0" smtClean="0"/>
              <a:t> svět. Třeba ještě nemají jasno jak. Mohou třeba změnit to jak funguje univerzita a tím pádem ovlivnit myšlení mnoha lidí.</a:t>
            </a:r>
            <a:endParaRPr lang="cs-CZ" dirty="0"/>
          </a:p>
        </p:txBody>
      </p:sp>
      <p:sp>
        <p:nvSpPr>
          <p:cNvPr id="4" name="Zástupný symbol pro číslo snímku 3"/>
          <p:cNvSpPr>
            <a:spLocks noGrp="1"/>
          </p:cNvSpPr>
          <p:nvPr>
            <p:ph type="sldNum" sz="quarter" idx="10"/>
          </p:nvPr>
        </p:nvSpPr>
        <p:spPr/>
        <p:txBody>
          <a:bodyPr/>
          <a:lstStyle/>
          <a:p>
            <a:fld id="{1F5D771D-CC8C-415B-A2E3-4A15E246496D}" type="slidenum">
              <a:rPr lang="cs-CZ" smtClean="0"/>
              <a:t>9</a:t>
            </a:fld>
            <a:endParaRPr lang="cs-CZ"/>
          </a:p>
        </p:txBody>
      </p:sp>
    </p:spTree>
    <p:extLst>
      <p:ext uri="{BB962C8B-B14F-4D97-AF65-F5344CB8AC3E}">
        <p14:creationId xmlns:p14="http://schemas.microsoft.com/office/powerpoint/2010/main" val="251012278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Úvodní snímek">
    <p:spTree>
      <p:nvGrpSpPr>
        <p:cNvPr id="1" name=""/>
        <p:cNvGrpSpPr/>
        <p:nvPr/>
      </p:nvGrpSpPr>
      <p:grpSpPr>
        <a:xfrm>
          <a:off x="0" y="0"/>
          <a:ext cx="0" cy="0"/>
          <a:chOff x="0" y="0"/>
          <a:chExt cx="0" cy="0"/>
        </a:xfrm>
      </p:grpSpPr>
      <p:sp>
        <p:nvSpPr>
          <p:cNvPr id="8" name="Nadpis 7"/>
          <p:cNvSpPr>
            <a:spLocks noGrp="1"/>
          </p:cNvSpPr>
          <p:nvPr>
            <p:ph type="ctrTitle"/>
          </p:nvPr>
        </p:nvSpPr>
        <p:spPr>
          <a:xfrm>
            <a:off x="2286000" y="3124200"/>
            <a:ext cx="6172200" cy="1894362"/>
          </a:xfrm>
        </p:spPr>
        <p:txBody>
          <a:bodyPr/>
          <a:lstStyle>
            <a:lvl1pPr>
              <a:defRPr b="1"/>
            </a:lvl1pPr>
          </a:lstStyle>
          <a:p>
            <a:r>
              <a:rPr kumimoji="0" lang="cs-CZ" smtClean="0"/>
              <a:t>Kliknutím lze upravit styl.</a:t>
            </a:r>
            <a:endParaRPr kumimoji="0" lang="en-US"/>
          </a:p>
        </p:txBody>
      </p:sp>
      <p:sp>
        <p:nvSpPr>
          <p:cNvPr id="9" name="Podnadpis 8"/>
          <p:cNvSpPr>
            <a:spLocks noGrp="1"/>
          </p:cNvSpPr>
          <p:nvPr>
            <p:ph type="subTitle" idx="1"/>
          </p:nvPr>
        </p:nvSpPr>
        <p:spPr>
          <a:xfrm>
            <a:off x="2286000" y="5003322"/>
            <a:ext cx="6172200" cy="1371600"/>
          </a:xfrm>
        </p:spPr>
        <p:txBody>
          <a:bodyPr/>
          <a:lstStyle>
            <a:lvl1pPr marL="0" indent="0" algn="l">
              <a:buNone/>
              <a:defRPr sz="1800" b="1">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cs-CZ" smtClean="0"/>
              <a:t>Kliknutím lze upravit styl předlohy.</a:t>
            </a:r>
            <a:endParaRPr kumimoji="0" lang="en-US"/>
          </a:p>
        </p:txBody>
      </p:sp>
      <p:sp>
        <p:nvSpPr>
          <p:cNvPr id="28" name="Zástupný symbol pro datum 27"/>
          <p:cNvSpPr>
            <a:spLocks noGrp="1"/>
          </p:cNvSpPr>
          <p:nvPr>
            <p:ph type="dt" sz="half" idx="10"/>
          </p:nvPr>
        </p:nvSpPr>
        <p:spPr bwMode="auto">
          <a:xfrm rot="5400000">
            <a:off x="7764621" y="1174097"/>
            <a:ext cx="2286000" cy="381000"/>
          </a:xfrm>
        </p:spPr>
        <p:txBody>
          <a:bodyPr/>
          <a:lstStyle/>
          <a:p>
            <a:fld id="{F7B3019E-F33B-4E94-88C9-0402A94F87B1}" type="datetimeFigureOut">
              <a:rPr lang="en-US" smtClean="0"/>
              <a:t>3/13/2012</a:t>
            </a:fld>
            <a:endParaRPr lang="en-US"/>
          </a:p>
        </p:txBody>
      </p:sp>
      <p:sp>
        <p:nvSpPr>
          <p:cNvPr id="17" name="Zástupný symbol pro zápatí 16"/>
          <p:cNvSpPr>
            <a:spLocks noGrp="1"/>
          </p:cNvSpPr>
          <p:nvPr>
            <p:ph type="ftr" sz="quarter" idx="11"/>
          </p:nvPr>
        </p:nvSpPr>
        <p:spPr bwMode="auto">
          <a:xfrm rot="5400000">
            <a:off x="7077269" y="4181669"/>
            <a:ext cx="3657600" cy="384048"/>
          </a:xfrm>
        </p:spPr>
        <p:txBody>
          <a:bodyPr/>
          <a:lstStyle/>
          <a:p>
            <a:endParaRPr lang="en-US"/>
          </a:p>
        </p:txBody>
      </p:sp>
      <p:sp>
        <p:nvSpPr>
          <p:cNvPr id="10" name="Obdélník 9"/>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Obdélník 11"/>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Obdélník 13"/>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9" name="Obdélník 18"/>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Přímá spojnice 10"/>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Přímá spojnice 17"/>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0" name="Přímá spojnice 19"/>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Přímá spojnice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Přímá spojnice 14"/>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2" name="Přímá spojnice 21"/>
          <p:cNvSpPr>
            <a:spLocks noChangeShapeType="1"/>
          </p:cNvSpPr>
          <p:nvPr/>
        </p:nvSpPr>
        <p:spPr bwMode="auto">
          <a:xfrm>
            <a:off x="9113856"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7" name="Obdélník 26"/>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Ovál 20"/>
          <p:cNvSpPr/>
          <p:nvPr/>
        </p:nvSpPr>
        <p:spPr bwMode="auto">
          <a:xfrm>
            <a:off x="609600" y="3429000"/>
            <a:ext cx="1295400" cy="1295400"/>
          </a:xfrm>
          <a:prstGeom prst="ellipse">
            <a:avLst/>
          </a:prstGeom>
          <a:solidFill>
            <a:schemeClr val="accent1"/>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Ovál 22"/>
          <p:cNvSpPr/>
          <p:nvPr/>
        </p:nvSpPr>
        <p:spPr bwMode="auto">
          <a:xfrm>
            <a:off x="1309632"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4" name="Ovál 23"/>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Ovál 25"/>
          <p:cNvSpPr/>
          <p:nvPr/>
        </p:nvSpPr>
        <p:spPr bwMode="auto">
          <a:xfrm>
            <a:off x="1664208" y="5788152"/>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5" name="Ovál 24"/>
          <p:cNvSpPr/>
          <p:nvPr/>
        </p:nvSpPr>
        <p:spPr>
          <a:xfrm>
            <a:off x="1905000" y="4495800"/>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9" name="Zástupný symbol pro číslo snímku 28"/>
          <p:cNvSpPr>
            <a:spLocks noGrp="1"/>
          </p:cNvSpPr>
          <p:nvPr>
            <p:ph type="sldNum" sz="quarter" idx="12"/>
          </p:nvPr>
        </p:nvSpPr>
        <p:spPr bwMode="auto">
          <a:xfrm>
            <a:off x="1325544" y="4928702"/>
            <a:ext cx="609600" cy="517524"/>
          </a:xfrm>
        </p:spPr>
        <p:txBody>
          <a:bodyPr/>
          <a:lstStyle/>
          <a:p>
            <a:fld id="{A20DDCDF-7E33-44A5-A56F-24E789738379}" type="slidenum">
              <a:rPr lang="en-US" smtClean="0"/>
              <a:t>‹#›</a:t>
            </a:fld>
            <a:endParaRPr lang="en-US"/>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kumimoji="0" lang="cs-CZ" smtClean="0"/>
              <a:t>Kliknutím lze upravit styl.</a:t>
            </a:r>
            <a:endParaRPr kumimoji="0" lang="en-US"/>
          </a:p>
        </p:txBody>
      </p:sp>
      <p:sp>
        <p:nvSpPr>
          <p:cNvPr id="3" name="Zástupný symbol pro svislý text 2"/>
          <p:cNvSpPr>
            <a:spLocks noGrp="1"/>
          </p:cNvSpPr>
          <p:nvPr>
            <p:ph type="body" orient="vert" idx="1"/>
          </p:nvPr>
        </p:nvSpPr>
        <p:spPr/>
        <p:txBody>
          <a:bodyPr vert="eaVert"/>
          <a:lstStyle/>
          <a:p>
            <a:pPr lvl="0" eaLnBrk="1" latinLnBrk="0" hangingPunct="1"/>
            <a:r>
              <a:rPr lang="cs-CZ" smtClean="0"/>
              <a:t>Kliknutím lze upravit styly předlohy textu.</a:t>
            </a:r>
          </a:p>
          <a:p>
            <a:pPr lvl="1" eaLnBrk="1" latinLnBrk="0" hangingPunct="1"/>
            <a:r>
              <a:rPr lang="cs-CZ" smtClean="0"/>
              <a:t>Druhá úroveň</a:t>
            </a:r>
          </a:p>
          <a:p>
            <a:pPr lvl="2" eaLnBrk="1" latinLnBrk="0" hangingPunct="1"/>
            <a:r>
              <a:rPr lang="cs-CZ" smtClean="0"/>
              <a:t>Třetí úroveň</a:t>
            </a:r>
          </a:p>
          <a:p>
            <a:pPr lvl="3" eaLnBrk="1" latinLnBrk="0" hangingPunct="1"/>
            <a:r>
              <a:rPr lang="cs-CZ" smtClean="0"/>
              <a:t>Čtvrtá úroveň</a:t>
            </a:r>
          </a:p>
          <a:p>
            <a:pPr lvl="4" eaLnBrk="1" latinLnBrk="0" hangingPunct="1"/>
            <a:r>
              <a:rPr lang="cs-CZ" smtClean="0"/>
              <a:t>Pátá úroveň</a:t>
            </a:r>
            <a:endParaRPr kumimoji="0" lang="en-US"/>
          </a:p>
        </p:txBody>
      </p:sp>
      <p:sp>
        <p:nvSpPr>
          <p:cNvPr id="4" name="Zástupný symbol pro datum 3"/>
          <p:cNvSpPr>
            <a:spLocks noGrp="1"/>
          </p:cNvSpPr>
          <p:nvPr>
            <p:ph type="dt" sz="half" idx="10"/>
          </p:nvPr>
        </p:nvSpPr>
        <p:spPr/>
        <p:txBody>
          <a:bodyPr/>
          <a:lstStyle/>
          <a:p>
            <a:fld id="{F7B3019E-F33B-4E94-88C9-0402A94F87B1}" type="datetimeFigureOut">
              <a:rPr lang="en-US" smtClean="0"/>
              <a:t>3/13/2012</a:t>
            </a:fld>
            <a:endParaRPr lang="en-US"/>
          </a:p>
        </p:txBody>
      </p:sp>
      <p:sp>
        <p:nvSpPr>
          <p:cNvPr id="5" name="Zástupný symbol pro zápatí 4"/>
          <p:cNvSpPr>
            <a:spLocks noGrp="1"/>
          </p:cNvSpPr>
          <p:nvPr>
            <p:ph type="ftr" sz="quarter" idx="11"/>
          </p:nvPr>
        </p:nvSpPr>
        <p:spPr/>
        <p:txBody>
          <a:bodyPr/>
          <a:lstStyle/>
          <a:p>
            <a:endParaRPr lang="en-US"/>
          </a:p>
        </p:txBody>
      </p:sp>
      <p:sp>
        <p:nvSpPr>
          <p:cNvPr id="6" name="Zástupný symbol pro číslo snímku 5"/>
          <p:cNvSpPr>
            <a:spLocks noGrp="1"/>
          </p:cNvSpPr>
          <p:nvPr>
            <p:ph type="sldNum" sz="quarter" idx="12"/>
          </p:nvPr>
        </p:nvSpPr>
        <p:spPr/>
        <p:txBody>
          <a:bodyPr/>
          <a:lstStyle/>
          <a:p>
            <a:fld id="{A20DDCDF-7E33-44A5-A56F-24E789738379}" type="slidenum">
              <a:rPr lang="en-US" smtClean="0"/>
              <a:t>‹#›</a:t>
            </a:fld>
            <a:endParaRPr lang="en-US"/>
          </a:p>
        </p:txBody>
      </p:sp>
    </p:spTree>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Svislý nadpis 1"/>
          <p:cNvSpPr>
            <a:spLocks noGrp="1"/>
          </p:cNvSpPr>
          <p:nvPr>
            <p:ph type="title" orient="vert"/>
          </p:nvPr>
        </p:nvSpPr>
        <p:spPr>
          <a:xfrm>
            <a:off x="6629400" y="274639"/>
            <a:ext cx="1676400" cy="5851525"/>
          </a:xfrm>
        </p:spPr>
        <p:txBody>
          <a:bodyPr vert="eaVert"/>
          <a:lstStyle/>
          <a:p>
            <a:r>
              <a:rPr kumimoji="0" lang="cs-CZ" smtClean="0"/>
              <a:t>Kliknutím lze upravit styl.</a:t>
            </a:r>
            <a:endParaRPr kumimoji="0" lang="en-US"/>
          </a:p>
        </p:txBody>
      </p:sp>
      <p:sp>
        <p:nvSpPr>
          <p:cNvPr id="3" name="Zástupný symbol pro svislý text 2"/>
          <p:cNvSpPr>
            <a:spLocks noGrp="1"/>
          </p:cNvSpPr>
          <p:nvPr>
            <p:ph type="body" orient="vert" idx="1"/>
          </p:nvPr>
        </p:nvSpPr>
        <p:spPr>
          <a:xfrm>
            <a:off x="457200" y="274638"/>
            <a:ext cx="6019800" cy="5851525"/>
          </a:xfrm>
        </p:spPr>
        <p:txBody>
          <a:bodyPr vert="eaVert"/>
          <a:lstStyle/>
          <a:p>
            <a:pPr lvl="0" eaLnBrk="1" latinLnBrk="0" hangingPunct="1"/>
            <a:r>
              <a:rPr lang="cs-CZ" smtClean="0"/>
              <a:t>Kliknutím lze upravit styly předlohy textu.</a:t>
            </a:r>
          </a:p>
          <a:p>
            <a:pPr lvl="1" eaLnBrk="1" latinLnBrk="0" hangingPunct="1"/>
            <a:r>
              <a:rPr lang="cs-CZ" smtClean="0"/>
              <a:t>Druhá úroveň</a:t>
            </a:r>
          </a:p>
          <a:p>
            <a:pPr lvl="2" eaLnBrk="1" latinLnBrk="0" hangingPunct="1"/>
            <a:r>
              <a:rPr lang="cs-CZ" smtClean="0"/>
              <a:t>Třetí úroveň</a:t>
            </a:r>
          </a:p>
          <a:p>
            <a:pPr lvl="3" eaLnBrk="1" latinLnBrk="0" hangingPunct="1"/>
            <a:r>
              <a:rPr lang="cs-CZ" smtClean="0"/>
              <a:t>Čtvrtá úroveň</a:t>
            </a:r>
          </a:p>
          <a:p>
            <a:pPr lvl="4" eaLnBrk="1" latinLnBrk="0" hangingPunct="1"/>
            <a:r>
              <a:rPr lang="cs-CZ" smtClean="0"/>
              <a:t>Pátá úroveň</a:t>
            </a:r>
            <a:endParaRPr kumimoji="0" lang="en-US"/>
          </a:p>
        </p:txBody>
      </p:sp>
      <p:sp>
        <p:nvSpPr>
          <p:cNvPr id="4" name="Zástupný symbol pro datum 3"/>
          <p:cNvSpPr>
            <a:spLocks noGrp="1"/>
          </p:cNvSpPr>
          <p:nvPr>
            <p:ph type="dt" sz="half" idx="10"/>
          </p:nvPr>
        </p:nvSpPr>
        <p:spPr/>
        <p:txBody>
          <a:bodyPr/>
          <a:lstStyle/>
          <a:p>
            <a:fld id="{F7B3019E-F33B-4E94-88C9-0402A94F87B1}" type="datetimeFigureOut">
              <a:rPr lang="en-US" smtClean="0"/>
              <a:t>3/13/2012</a:t>
            </a:fld>
            <a:endParaRPr lang="en-US"/>
          </a:p>
        </p:txBody>
      </p:sp>
      <p:sp>
        <p:nvSpPr>
          <p:cNvPr id="5" name="Zástupný symbol pro zápatí 4"/>
          <p:cNvSpPr>
            <a:spLocks noGrp="1"/>
          </p:cNvSpPr>
          <p:nvPr>
            <p:ph type="ftr" sz="quarter" idx="11"/>
          </p:nvPr>
        </p:nvSpPr>
        <p:spPr/>
        <p:txBody>
          <a:bodyPr/>
          <a:lstStyle/>
          <a:p>
            <a:endParaRPr lang="en-US"/>
          </a:p>
        </p:txBody>
      </p:sp>
      <p:sp>
        <p:nvSpPr>
          <p:cNvPr id="6" name="Zástupný symbol pro číslo snímku 5"/>
          <p:cNvSpPr>
            <a:spLocks noGrp="1"/>
          </p:cNvSpPr>
          <p:nvPr>
            <p:ph type="sldNum" sz="quarter" idx="12"/>
          </p:nvPr>
        </p:nvSpPr>
        <p:spPr/>
        <p:txBody>
          <a:bodyPr/>
          <a:lstStyle/>
          <a:p>
            <a:fld id="{A20DDCDF-7E33-44A5-A56F-24E789738379}" type="slidenum">
              <a:rPr lang="en-US" smtClean="0"/>
              <a:t>‹#›</a:t>
            </a:fld>
            <a:endParaRPr lang="en-US"/>
          </a:p>
        </p:txBody>
      </p:sp>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kumimoji="0" lang="cs-CZ" smtClean="0"/>
              <a:t>Kliknutím lze upravit styl.</a:t>
            </a:r>
            <a:endParaRPr kumimoji="0" lang="en-US"/>
          </a:p>
        </p:txBody>
      </p:sp>
      <p:sp>
        <p:nvSpPr>
          <p:cNvPr id="8" name="Zástupný symbol pro obsah 7"/>
          <p:cNvSpPr>
            <a:spLocks noGrp="1"/>
          </p:cNvSpPr>
          <p:nvPr>
            <p:ph sz="quarter" idx="1"/>
          </p:nvPr>
        </p:nvSpPr>
        <p:spPr>
          <a:xfrm>
            <a:off x="457200" y="1600200"/>
            <a:ext cx="7467600" cy="4873752"/>
          </a:xfrm>
        </p:spPr>
        <p:txBody>
          <a:bodyPr/>
          <a:lstStyle/>
          <a:p>
            <a:pPr lvl="0" eaLnBrk="1" latinLnBrk="0" hangingPunct="1"/>
            <a:r>
              <a:rPr lang="cs-CZ" smtClean="0"/>
              <a:t>Kliknutím lze upravit styly předlohy textu.</a:t>
            </a:r>
          </a:p>
          <a:p>
            <a:pPr lvl="1" eaLnBrk="1" latinLnBrk="0" hangingPunct="1"/>
            <a:r>
              <a:rPr lang="cs-CZ" smtClean="0"/>
              <a:t>Druhá úroveň</a:t>
            </a:r>
          </a:p>
          <a:p>
            <a:pPr lvl="2" eaLnBrk="1" latinLnBrk="0" hangingPunct="1"/>
            <a:r>
              <a:rPr lang="cs-CZ" smtClean="0"/>
              <a:t>Třetí úroveň</a:t>
            </a:r>
          </a:p>
          <a:p>
            <a:pPr lvl="3" eaLnBrk="1" latinLnBrk="0" hangingPunct="1"/>
            <a:r>
              <a:rPr lang="cs-CZ" smtClean="0"/>
              <a:t>Čtvrtá úroveň</a:t>
            </a:r>
          </a:p>
          <a:p>
            <a:pPr lvl="4" eaLnBrk="1" latinLnBrk="0" hangingPunct="1"/>
            <a:r>
              <a:rPr lang="cs-CZ" smtClean="0"/>
              <a:t>Pátá úroveň</a:t>
            </a:r>
            <a:endParaRPr kumimoji="0" lang="en-US"/>
          </a:p>
        </p:txBody>
      </p:sp>
      <p:sp>
        <p:nvSpPr>
          <p:cNvPr id="7" name="Zástupný symbol pro datum 6"/>
          <p:cNvSpPr>
            <a:spLocks noGrp="1"/>
          </p:cNvSpPr>
          <p:nvPr>
            <p:ph type="dt" sz="half" idx="14"/>
          </p:nvPr>
        </p:nvSpPr>
        <p:spPr/>
        <p:txBody>
          <a:bodyPr rtlCol="0"/>
          <a:lstStyle/>
          <a:p>
            <a:fld id="{F7B3019E-F33B-4E94-88C9-0402A94F87B1}" type="datetimeFigureOut">
              <a:rPr lang="en-US" smtClean="0"/>
              <a:t>3/13/2012</a:t>
            </a:fld>
            <a:endParaRPr lang="en-US"/>
          </a:p>
        </p:txBody>
      </p:sp>
      <p:sp>
        <p:nvSpPr>
          <p:cNvPr id="9" name="Zástupný symbol pro číslo snímku 8"/>
          <p:cNvSpPr>
            <a:spLocks noGrp="1"/>
          </p:cNvSpPr>
          <p:nvPr>
            <p:ph type="sldNum" sz="quarter" idx="15"/>
          </p:nvPr>
        </p:nvSpPr>
        <p:spPr/>
        <p:txBody>
          <a:bodyPr rtlCol="0"/>
          <a:lstStyle/>
          <a:p>
            <a:fld id="{A20DDCDF-7E33-44A5-A56F-24E789738379}" type="slidenum">
              <a:rPr lang="en-US" smtClean="0"/>
              <a:t>‹#›</a:t>
            </a:fld>
            <a:endParaRPr lang="en-US"/>
          </a:p>
        </p:txBody>
      </p:sp>
      <p:sp>
        <p:nvSpPr>
          <p:cNvPr id="10" name="Zástupný symbol pro zápatí 9"/>
          <p:cNvSpPr>
            <a:spLocks noGrp="1"/>
          </p:cNvSpPr>
          <p:nvPr>
            <p:ph type="ftr" sz="quarter" idx="16"/>
          </p:nvPr>
        </p:nvSpPr>
        <p:spPr/>
        <p:txBody>
          <a:bodyPr rtlCol="0"/>
          <a:lstStyle/>
          <a:p>
            <a:endParaRPr lang="en-US"/>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áhlaví části">
    <p:spTree>
      <p:nvGrpSpPr>
        <p:cNvPr id="1" name=""/>
        <p:cNvGrpSpPr/>
        <p:nvPr/>
      </p:nvGrpSpPr>
      <p:grpSpPr>
        <a:xfrm>
          <a:off x="0" y="0"/>
          <a:ext cx="0" cy="0"/>
          <a:chOff x="0" y="0"/>
          <a:chExt cx="0" cy="0"/>
        </a:xfrm>
      </p:grpSpPr>
      <p:sp>
        <p:nvSpPr>
          <p:cNvPr id="2" name="Nadpis 1"/>
          <p:cNvSpPr>
            <a:spLocks noGrp="1"/>
          </p:cNvSpPr>
          <p:nvPr>
            <p:ph type="title"/>
          </p:nvPr>
        </p:nvSpPr>
        <p:spPr>
          <a:xfrm>
            <a:off x="2286000" y="2895600"/>
            <a:ext cx="6172200" cy="2053590"/>
          </a:xfrm>
        </p:spPr>
        <p:txBody>
          <a:bodyPr/>
          <a:lstStyle>
            <a:lvl1pPr algn="l">
              <a:buNone/>
              <a:defRPr sz="3000" b="1" cap="small" baseline="0"/>
            </a:lvl1pPr>
          </a:lstStyle>
          <a:p>
            <a:r>
              <a:rPr kumimoji="0" lang="cs-CZ" smtClean="0"/>
              <a:t>Kliknutím lze upravit styl.</a:t>
            </a:r>
            <a:endParaRPr kumimoji="0" lang="en-US"/>
          </a:p>
        </p:txBody>
      </p:sp>
      <p:sp>
        <p:nvSpPr>
          <p:cNvPr id="3" name="Zástupný symbol pro text 2"/>
          <p:cNvSpPr>
            <a:spLocks noGrp="1"/>
          </p:cNvSpPr>
          <p:nvPr>
            <p:ph type="body" idx="1"/>
          </p:nvPr>
        </p:nvSpPr>
        <p:spPr>
          <a:xfrm>
            <a:off x="2286000" y="5010150"/>
            <a:ext cx="6172200" cy="1371600"/>
          </a:xfrm>
        </p:spPr>
        <p:txBody>
          <a:bodyPr anchor="t"/>
          <a:lstStyle>
            <a:lvl1pPr marL="0" indent="0">
              <a:buNone/>
              <a:defRPr sz="1800" b="1">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cs-CZ" smtClean="0"/>
              <a:t>Kliknutím lze upravit styly předlohy textu.</a:t>
            </a:r>
          </a:p>
        </p:txBody>
      </p:sp>
      <p:sp>
        <p:nvSpPr>
          <p:cNvPr id="4" name="Zástupný symbol pro datum 3"/>
          <p:cNvSpPr>
            <a:spLocks noGrp="1"/>
          </p:cNvSpPr>
          <p:nvPr>
            <p:ph type="dt" sz="half" idx="10"/>
          </p:nvPr>
        </p:nvSpPr>
        <p:spPr bwMode="auto">
          <a:xfrm rot="5400000">
            <a:off x="7763256" y="1170432"/>
            <a:ext cx="2286000" cy="381000"/>
          </a:xfrm>
        </p:spPr>
        <p:txBody>
          <a:bodyPr/>
          <a:lstStyle/>
          <a:p>
            <a:fld id="{F7B3019E-F33B-4E94-88C9-0402A94F87B1}" type="datetimeFigureOut">
              <a:rPr lang="en-US" smtClean="0"/>
              <a:t>3/13/2012</a:t>
            </a:fld>
            <a:endParaRPr lang="en-US"/>
          </a:p>
        </p:txBody>
      </p:sp>
      <p:sp>
        <p:nvSpPr>
          <p:cNvPr id="5" name="Zástupný symbol pro zápatí 4"/>
          <p:cNvSpPr>
            <a:spLocks noGrp="1"/>
          </p:cNvSpPr>
          <p:nvPr>
            <p:ph type="ftr" sz="quarter" idx="11"/>
          </p:nvPr>
        </p:nvSpPr>
        <p:spPr bwMode="auto">
          <a:xfrm rot="5400000">
            <a:off x="7077456" y="4178808"/>
            <a:ext cx="3657600" cy="384048"/>
          </a:xfrm>
        </p:spPr>
        <p:txBody>
          <a:bodyPr/>
          <a:lstStyle/>
          <a:p>
            <a:endParaRPr lang="en-US"/>
          </a:p>
        </p:txBody>
      </p:sp>
      <p:sp>
        <p:nvSpPr>
          <p:cNvPr id="9" name="Obdélník 8"/>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Obdélník 9"/>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Obdélník 10"/>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Obdélník 11"/>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Přímá spojnice 12"/>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Přímá spojnice 13"/>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Přímá spojnice 14"/>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Přímá spojnice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7" name="Přímá spojnice 16"/>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Obdélník 17"/>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9" name="Ovál 18"/>
          <p:cNvSpPr/>
          <p:nvPr/>
        </p:nvSpPr>
        <p:spPr bwMode="auto">
          <a:xfrm>
            <a:off x="609600" y="3429000"/>
            <a:ext cx="1295400" cy="129540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0" name="Ovál 19"/>
          <p:cNvSpPr/>
          <p:nvPr/>
        </p:nvSpPr>
        <p:spPr bwMode="auto">
          <a:xfrm>
            <a:off x="1324704"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Ovál 20"/>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Ovál 21"/>
          <p:cNvSpPr/>
          <p:nvPr/>
        </p:nvSpPr>
        <p:spPr bwMode="auto">
          <a:xfrm>
            <a:off x="1664208" y="5791200"/>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Ovál 22"/>
          <p:cNvSpPr/>
          <p:nvPr/>
        </p:nvSpPr>
        <p:spPr bwMode="auto">
          <a:xfrm>
            <a:off x="1879040" y="4479888"/>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Přímá spojnice 25"/>
          <p:cNvSpPr>
            <a:spLocks noChangeShapeType="1"/>
          </p:cNvSpPr>
          <p:nvPr/>
        </p:nvSpPr>
        <p:spPr bwMode="auto">
          <a:xfrm>
            <a:off x="9097944"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Zástupný symbol pro číslo snímku 5"/>
          <p:cNvSpPr>
            <a:spLocks noGrp="1"/>
          </p:cNvSpPr>
          <p:nvPr>
            <p:ph type="sldNum" sz="quarter" idx="12"/>
          </p:nvPr>
        </p:nvSpPr>
        <p:spPr bwMode="auto">
          <a:xfrm>
            <a:off x="1340616" y="4928702"/>
            <a:ext cx="609600" cy="517524"/>
          </a:xfrm>
        </p:spPr>
        <p:txBody>
          <a:bodyPr/>
          <a:lstStyle/>
          <a:p>
            <a:fld id="{A20DDCDF-7E33-44A5-A56F-24E789738379}" type="slidenum">
              <a:rPr lang="en-US" smtClean="0"/>
              <a:t>‹#›</a:t>
            </a:fld>
            <a:endParaRPr lang="en-US"/>
          </a:p>
        </p:txBody>
      </p:sp>
    </p:spTree>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kumimoji="0" lang="cs-CZ" smtClean="0"/>
              <a:t>Kliknutím lze upravit styl.</a:t>
            </a:r>
            <a:endParaRPr kumimoji="0" lang="en-US"/>
          </a:p>
        </p:txBody>
      </p:sp>
      <p:sp>
        <p:nvSpPr>
          <p:cNvPr id="5" name="Zástupný symbol pro datum 4"/>
          <p:cNvSpPr>
            <a:spLocks noGrp="1"/>
          </p:cNvSpPr>
          <p:nvPr>
            <p:ph type="dt" sz="half" idx="10"/>
          </p:nvPr>
        </p:nvSpPr>
        <p:spPr/>
        <p:txBody>
          <a:bodyPr/>
          <a:lstStyle/>
          <a:p>
            <a:fld id="{F7B3019E-F33B-4E94-88C9-0402A94F87B1}" type="datetimeFigureOut">
              <a:rPr lang="en-US" smtClean="0"/>
              <a:t>3/13/2012</a:t>
            </a:fld>
            <a:endParaRPr lang="en-US"/>
          </a:p>
        </p:txBody>
      </p:sp>
      <p:sp>
        <p:nvSpPr>
          <p:cNvPr id="6" name="Zástupný symbol pro zápatí 5"/>
          <p:cNvSpPr>
            <a:spLocks noGrp="1"/>
          </p:cNvSpPr>
          <p:nvPr>
            <p:ph type="ftr" sz="quarter" idx="11"/>
          </p:nvPr>
        </p:nvSpPr>
        <p:spPr/>
        <p:txBody>
          <a:bodyPr/>
          <a:lstStyle/>
          <a:p>
            <a:endParaRPr lang="en-US"/>
          </a:p>
        </p:txBody>
      </p:sp>
      <p:sp>
        <p:nvSpPr>
          <p:cNvPr id="7" name="Zástupný symbol pro číslo snímku 6"/>
          <p:cNvSpPr>
            <a:spLocks noGrp="1"/>
          </p:cNvSpPr>
          <p:nvPr>
            <p:ph type="sldNum" sz="quarter" idx="12"/>
          </p:nvPr>
        </p:nvSpPr>
        <p:spPr/>
        <p:txBody>
          <a:bodyPr/>
          <a:lstStyle/>
          <a:p>
            <a:fld id="{A20DDCDF-7E33-44A5-A56F-24E789738379}" type="slidenum">
              <a:rPr lang="en-US" smtClean="0"/>
              <a:t>‹#›</a:t>
            </a:fld>
            <a:endParaRPr lang="en-US"/>
          </a:p>
        </p:txBody>
      </p:sp>
      <p:sp>
        <p:nvSpPr>
          <p:cNvPr id="9" name="Zástupný symbol pro obsah 8"/>
          <p:cNvSpPr>
            <a:spLocks noGrp="1"/>
          </p:cNvSpPr>
          <p:nvPr>
            <p:ph sz="quarter" idx="1"/>
          </p:nvPr>
        </p:nvSpPr>
        <p:spPr>
          <a:xfrm>
            <a:off x="457200" y="1600200"/>
            <a:ext cx="3657600" cy="4572000"/>
          </a:xfrm>
        </p:spPr>
        <p:txBody>
          <a:bodyPr/>
          <a:lstStyle/>
          <a:p>
            <a:pPr lvl="0" eaLnBrk="1" latinLnBrk="0" hangingPunct="1"/>
            <a:r>
              <a:rPr lang="cs-CZ" smtClean="0"/>
              <a:t>Kliknutím lze upravit styly předlohy textu.</a:t>
            </a:r>
          </a:p>
          <a:p>
            <a:pPr lvl="1" eaLnBrk="1" latinLnBrk="0" hangingPunct="1"/>
            <a:r>
              <a:rPr lang="cs-CZ" smtClean="0"/>
              <a:t>Druhá úroveň</a:t>
            </a:r>
          </a:p>
          <a:p>
            <a:pPr lvl="2" eaLnBrk="1" latinLnBrk="0" hangingPunct="1"/>
            <a:r>
              <a:rPr lang="cs-CZ" smtClean="0"/>
              <a:t>Třetí úroveň</a:t>
            </a:r>
          </a:p>
          <a:p>
            <a:pPr lvl="3" eaLnBrk="1" latinLnBrk="0" hangingPunct="1"/>
            <a:r>
              <a:rPr lang="cs-CZ" smtClean="0"/>
              <a:t>Čtvrtá úroveň</a:t>
            </a:r>
          </a:p>
          <a:p>
            <a:pPr lvl="4" eaLnBrk="1" latinLnBrk="0" hangingPunct="1"/>
            <a:r>
              <a:rPr lang="cs-CZ" smtClean="0"/>
              <a:t>Pátá úroveň</a:t>
            </a:r>
            <a:endParaRPr kumimoji="0" lang="en-US"/>
          </a:p>
        </p:txBody>
      </p:sp>
      <p:sp>
        <p:nvSpPr>
          <p:cNvPr id="11" name="Zástupný symbol pro obsah 10"/>
          <p:cNvSpPr>
            <a:spLocks noGrp="1"/>
          </p:cNvSpPr>
          <p:nvPr>
            <p:ph sz="quarter" idx="2"/>
          </p:nvPr>
        </p:nvSpPr>
        <p:spPr>
          <a:xfrm>
            <a:off x="4270248" y="1600200"/>
            <a:ext cx="3657600" cy="4572000"/>
          </a:xfrm>
        </p:spPr>
        <p:txBody>
          <a:bodyPr/>
          <a:lstStyle/>
          <a:p>
            <a:pPr lvl="0" eaLnBrk="1" latinLnBrk="0" hangingPunct="1"/>
            <a:r>
              <a:rPr lang="cs-CZ" smtClean="0"/>
              <a:t>Kliknutím lze upravit styly předlohy textu.</a:t>
            </a:r>
          </a:p>
          <a:p>
            <a:pPr lvl="1" eaLnBrk="1" latinLnBrk="0" hangingPunct="1"/>
            <a:r>
              <a:rPr lang="cs-CZ" smtClean="0"/>
              <a:t>Druhá úroveň</a:t>
            </a:r>
          </a:p>
          <a:p>
            <a:pPr lvl="2" eaLnBrk="1" latinLnBrk="0" hangingPunct="1"/>
            <a:r>
              <a:rPr lang="cs-CZ" smtClean="0"/>
              <a:t>Třetí úroveň</a:t>
            </a:r>
          </a:p>
          <a:p>
            <a:pPr lvl="3" eaLnBrk="1" latinLnBrk="0" hangingPunct="1"/>
            <a:r>
              <a:rPr lang="cs-CZ" smtClean="0"/>
              <a:t>Čtvrtá úroveň</a:t>
            </a:r>
          </a:p>
          <a:p>
            <a:pPr lvl="4" eaLnBrk="1" latinLnBrk="0" hangingPunct="1"/>
            <a:r>
              <a:rPr lang="cs-CZ" smtClean="0"/>
              <a:t>Pátá úroveň</a:t>
            </a:r>
            <a:endParaRPr kumimoji="0" lang="en-US"/>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Nadpis 1"/>
          <p:cNvSpPr>
            <a:spLocks noGrp="1"/>
          </p:cNvSpPr>
          <p:nvPr>
            <p:ph type="title"/>
          </p:nvPr>
        </p:nvSpPr>
        <p:spPr>
          <a:xfrm>
            <a:off x="457200" y="273050"/>
            <a:ext cx="7543800" cy="1143000"/>
          </a:xfrm>
        </p:spPr>
        <p:txBody>
          <a:bodyPr anchor="b"/>
          <a:lstStyle>
            <a:lvl1pPr>
              <a:defRPr/>
            </a:lvl1pPr>
          </a:lstStyle>
          <a:p>
            <a:r>
              <a:rPr kumimoji="0" lang="cs-CZ" smtClean="0"/>
              <a:t>Kliknutím lze upravit styl.</a:t>
            </a:r>
            <a:endParaRPr kumimoji="0" lang="en-US"/>
          </a:p>
        </p:txBody>
      </p:sp>
      <p:sp>
        <p:nvSpPr>
          <p:cNvPr id="7" name="Zástupný symbol pro datum 6"/>
          <p:cNvSpPr>
            <a:spLocks noGrp="1"/>
          </p:cNvSpPr>
          <p:nvPr>
            <p:ph type="dt" sz="half" idx="10"/>
          </p:nvPr>
        </p:nvSpPr>
        <p:spPr/>
        <p:txBody>
          <a:bodyPr/>
          <a:lstStyle/>
          <a:p>
            <a:fld id="{F7B3019E-F33B-4E94-88C9-0402A94F87B1}" type="datetimeFigureOut">
              <a:rPr lang="en-US" smtClean="0"/>
              <a:t>3/13/2012</a:t>
            </a:fld>
            <a:endParaRPr lang="en-US"/>
          </a:p>
        </p:txBody>
      </p:sp>
      <p:sp>
        <p:nvSpPr>
          <p:cNvPr id="8" name="Zástupný symbol pro zápatí 7"/>
          <p:cNvSpPr>
            <a:spLocks noGrp="1"/>
          </p:cNvSpPr>
          <p:nvPr>
            <p:ph type="ftr" sz="quarter" idx="11"/>
          </p:nvPr>
        </p:nvSpPr>
        <p:spPr/>
        <p:txBody>
          <a:bodyPr/>
          <a:lstStyle/>
          <a:p>
            <a:endParaRPr lang="en-US"/>
          </a:p>
        </p:txBody>
      </p:sp>
      <p:sp>
        <p:nvSpPr>
          <p:cNvPr id="9" name="Zástupný symbol pro číslo snímku 8"/>
          <p:cNvSpPr>
            <a:spLocks noGrp="1"/>
          </p:cNvSpPr>
          <p:nvPr>
            <p:ph type="sldNum" sz="quarter" idx="12"/>
          </p:nvPr>
        </p:nvSpPr>
        <p:spPr/>
        <p:txBody>
          <a:bodyPr/>
          <a:lstStyle/>
          <a:p>
            <a:fld id="{A20DDCDF-7E33-44A5-A56F-24E789738379}" type="slidenum">
              <a:rPr lang="en-US" smtClean="0"/>
              <a:t>‹#›</a:t>
            </a:fld>
            <a:endParaRPr lang="en-US"/>
          </a:p>
        </p:txBody>
      </p:sp>
      <p:sp>
        <p:nvSpPr>
          <p:cNvPr id="11" name="Zástupný symbol pro obsah 10"/>
          <p:cNvSpPr>
            <a:spLocks noGrp="1"/>
          </p:cNvSpPr>
          <p:nvPr>
            <p:ph sz="quarter" idx="2"/>
          </p:nvPr>
        </p:nvSpPr>
        <p:spPr>
          <a:xfrm>
            <a:off x="457200" y="2362200"/>
            <a:ext cx="3657600" cy="3886200"/>
          </a:xfrm>
        </p:spPr>
        <p:txBody>
          <a:bodyPr/>
          <a:lstStyle/>
          <a:p>
            <a:pPr lvl="0" eaLnBrk="1" latinLnBrk="0" hangingPunct="1"/>
            <a:r>
              <a:rPr lang="cs-CZ" smtClean="0"/>
              <a:t>Kliknutím lze upravit styly předlohy textu.</a:t>
            </a:r>
          </a:p>
          <a:p>
            <a:pPr lvl="1" eaLnBrk="1" latinLnBrk="0" hangingPunct="1"/>
            <a:r>
              <a:rPr lang="cs-CZ" smtClean="0"/>
              <a:t>Druhá úroveň</a:t>
            </a:r>
          </a:p>
          <a:p>
            <a:pPr lvl="2" eaLnBrk="1" latinLnBrk="0" hangingPunct="1"/>
            <a:r>
              <a:rPr lang="cs-CZ" smtClean="0"/>
              <a:t>Třetí úroveň</a:t>
            </a:r>
          </a:p>
          <a:p>
            <a:pPr lvl="3" eaLnBrk="1" latinLnBrk="0" hangingPunct="1"/>
            <a:r>
              <a:rPr lang="cs-CZ" smtClean="0"/>
              <a:t>Čtvrtá úroveň</a:t>
            </a:r>
          </a:p>
          <a:p>
            <a:pPr lvl="4" eaLnBrk="1" latinLnBrk="0" hangingPunct="1"/>
            <a:r>
              <a:rPr lang="cs-CZ" smtClean="0"/>
              <a:t>Pátá úroveň</a:t>
            </a:r>
            <a:endParaRPr kumimoji="0" lang="en-US"/>
          </a:p>
        </p:txBody>
      </p:sp>
      <p:sp>
        <p:nvSpPr>
          <p:cNvPr id="13" name="Zástupný symbol pro obsah 12"/>
          <p:cNvSpPr>
            <a:spLocks noGrp="1"/>
          </p:cNvSpPr>
          <p:nvPr>
            <p:ph sz="quarter" idx="4"/>
          </p:nvPr>
        </p:nvSpPr>
        <p:spPr>
          <a:xfrm>
            <a:off x="4371975" y="2362200"/>
            <a:ext cx="3657600" cy="3886200"/>
          </a:xfrm>
        </p:spPr>
        <p:txBody>
          <a:bodyPr/>
          <a:lstStyle/>
          <a:p>
            <a:pPr lvl="0" eaLnBrk="1" latinLnBrk="0" hangingPunct="1"/>
            <a:r>
              <a:rPr lang="cs-CZ" smtClean="0"/>
              <a:t>Kliknutím lze upravit styly předlohy textu.</a:t>
            </a:r>
          </a:p>
          <a:p>
            <a:pPr lvl="1" eaLnBrk="1" latinLnBrk="0" hangingPunct="1"/>
            <a:r>
              <a:rPr lang="cs-CZ" smtClean="0"/>
              <a:t>Druhá úroveň</a:t>
            </a:r>
          </a:p>
          <a:p>
            <a:pPr lvl="2" eaLnBrk="1" latinLnBrk="0" hangingPunct="1"/>
            <a:r>
              <a:rPr lang="cs-CZ" smtClean="0"/>
              <a:t>Třetí úroveň</a:t>
            </a:r>
          </a:p>
          <a:p>
            <a:pPr lvl="3" eaLnBrk="1" latinLnBrk="0" hangingPunct="1"/>
            <a:r>
              <a:rPr lang="cs-CZ" smtClean="0"/>
              <a:t>Čtvrtá úroveň</a:t>
            </a:r>
          </a:p>
          <a:p>
            <a:pPr lvl="4" eaLnBrk="1" latinLnBrk="0" hangingPunct="1"/>
            <a:r>
              <a:rPr lang="cs-CZ" smtClean="0"/>
              <a:t>Pátá úroveň</a:t>
            </a:r>
            <a:endParaRPr kumimoji="0" lang="en-US"/>
          </a:p>
        </p:txBody>
      </p:sp>
      <p:sp>
        <p:nvSpPr>
          <p:cNvPr id="12" name="Zástupný symbol pro text 11"/>
          <p:cNvSpPr>
            <a:spLocks noGrp="1"/>
          </p:cNvSpPr>
          <p:nvPr>
            <p:ph type="body" sz="quarter" idx="1"/>
          </p:nvPr>
        </p:nvSpPr>
        <p:spPr>
          <a:xfrm>
            <a:off x="4572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cs-CZ" smtClean="0"/>
              <a:t>Kliknutím lze upravit styly předlohy textu.</a:t>
            </a:r>
          </a:p>
        </p:txBody>
      </p:sp>
      <p:sp>
        <p:nvSpPr>
          <p:cNvPr id="14" name="Zástupný symbol pro text 13"/>
          <p:cNvSpPr>
            <a:spLocks noGrp="1"/>
          </p:cNvSpPr>
          <p:nvPr>
            <p:ph type="body" sz="quarter" idx="3"/>
          </p:nvPr>
        </p:nvSpPr>
        <p:spPr>
          <a:xfrm>
            <a:off x="43434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cs-CZ" smtClean="0"/>
              <a:t>Kliknutím lze upravit styly předlohy textu.</a:t>
            </a:r>
          </a:p>
        </p:txBody>
      </p:sp>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Pouze nadpis">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kumimoji="0" lang="cs-CZ" smtClean="0"/>
              <a:t>Kliknutím lze upravit styl.</a:t>
            </a:r>
            <a:endParaRPr kumimoji="0" lang="en-US"/>
          </a:p>
        </p:txBody>
      </p:sp>
      <p:sp>
        <p:nvSpPr>
          <p:cNvPr id="6" name="Zástupný symbol pro datum 5"/>
          <p:cNvSpPr>
            <a:spLocks noGrp="1"/>
          </p:cNvSpPr>
          <p:nvPr>
            <p:ph type="dt" sz="half" idx="10"/>
          </p:nvPr>
        </p:nvSpPr>
        <p:spPr/>
        <p:txBody>
          <a:bodyPr rtlCol="0"/>
          <a:lstStyle/>
          <a:p>
            <a:fld id="{F7B3019E-F33B-4E94-88C9-0402A94F87B1}" type="datetimeFigureOut">
              <a:rPr lang="en-US" smtClean="0"/>
              <a:t>3/13/2012</a:t>
            </a:fld>
            <a:endParaRPr lang="en-US"/>
          </a:p>
        </p:txBody>
      </p:sp>
      <p:sp>
        <p:nvSpPr>
          <p:cNvPr id="7" name="Zástupný symbol pro číslo snímku 6"/>
          <p:cNvSpPr>
            <a:spLocks noGrp="1"/>
          </p:cNvSpPr>
          <p:nvPr>
            <p:ph type="sldNum" sz="quarter" idx="11"/>
          </p:nvPr>
        </p:nvSpPr>
        <p:spPr/>
        <p:txBody>
          <a:bodyPr rtlCol="0"/>
          <a:lstStyle/>
          <a:p>
            <a:fld id="{A20DDCDF-7E33-44A5-A56F-24E789738379}" type="slidenum">
              <a:rPr lang="en-US" smtClean="0"/>
              <a:t>‹#›</a:t>
            </a:fld>
            <a:endParaRPr lang="en-US"/>
          </a:p>
        </p:txBody>
      </p:sp>
      <p:sp>
        <p:nvSpPr>
          <p:cNvPr id="8" name="Zástupný symbol pro zápatí 7"/>
          <p:cNvSpPr>
            <a:spLocks noGrp="1"/>
          </p:cNvSpPr>
          <p:nvPr>
            <p:ph type="ftr" sz="quarter" idx="12"/>
          </p:nvPr>
        </p:nvSpPr>
        <p:spPr/>
        <p:txBody>
          <a:bodyPr rtlCol="0"/>
          <a:lstStyle/>
          <a:p>
            <a:endParaRPr lang="en-US"/>
          </a:p>
        </p:txBody>
      </p:sp>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Zástupný symbol pro datum 1"/>
          <p:cNvSpPr>
            <a:spLocks noGrp="1"/>
          </p:cNvSpPr>
          <p:nvPr>
            <p:ph type="dt" sz="half" idx="10"/>
          </p:nvPr>
        </p:nvSpPr>
        <p:spPr/>
        <p:txBody>
          <a:bodyPr/>
          <a:lstStyle/>
          <a:p>
            <a:fld id="{F7B3019E-F33B-4E94-88C9-0402A94F87B1}" type="datetimeFigureOut">
              <a:rPr lang="en-US" smtClean="0"/>
              <a:t>3/13/2012</a:t>
            </a:fld>
            <a:endParaRPr lang="en-US"/>
          </a:p>
        </p:txBody>
      </p:sp>
      <p:sp>
        <p:nvSpPr>
          <p:cNvPr id="3" name="Zástupný symbol pro zápatí 2"/>
          <p:cNvSpPr>
            <a:spLocks noGrp="1"/>
          </p:cNvSpPr>
          <p:nvPr>
            <p:ph type="ftr" sz="quarter" idx="11"/>
          </p:nvPr>
        </p:nvSpPr>
        <p:spPr/>
        <p:txBody>
          <a:bodyPr/>
          <a:lstStyle/>
          <a:p>
            <a:endParaRPr lang="en-US"/>
          </a:p>
        </p:txBody>
      </p:sp>
      <p:sp>
        <p:nvSpPr>
          <p:cNvPr id="4" name="Zástupný symbol pro číslo snímku 3"/>
          <p:cNvSpPr>
            <a:spLocks noGrp="1"/>
          </p:cNvSpPr>
          <p:nvPr>
            <p:ph type="sldNum" sz="quarter" idx="12"/>
          </p:nvPr>
        </p:nvSpPr>
        <p:spPr/>
        <p:txBody>
          <a:bodyPr/>
          <a:lstStyle/>
          <a:p>
            <a:fld id="{A20DDCDF-7E33-44A5-A56F-24E789738379}" type="slidenum">
              <a:rPr lang="en-US" smtClean="0"/>
              <a:t>‹#›</a:t>
            </a:fld>
            <a:endParaRPr lang="en-US"/>
          </a:p>
        </p:txBody>
      </p:sp>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10" name="Přímá spojnice 9"/>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 name="Nadpis 1"/>
          <p:cNvSpPr>
            <a:spLocks noGrp="1"/>
          </p:cNvSpPr>
          <p:nvPr>
            <p:ph type="title"/>
          </p:nvPr>
        </p:nvSpPr>
        <p:spPr>
          <a:xfrm rot="5400000">
            <a:off x="3371850" y="3200400"/>
            <a:ext cx="6309360" cy="457200"/>
          </a:xfrm>
        </p:spPr>
        <p:txBody>
          <a:bodyPr anchor="b"/>
          <a:lstStyle>
            <a:lvl1pPr algn="l">
              <a:buNone/>
              <a:defRPr sz="2000" b="1" cap="small" baseline="0"/>
            </a:lvl1pPr>
          </a:lstStyle>
          <a:p>
            <a:r>
              <a:rPr kumimoji="0" lang="cs-CZ" smtClean="0"/>
              <a:t>Kliknutím lze upravit styl.</a:t>
            </a:r>
            <a:endParaRPr kumimoji="0" lang="en-US"/>
          </a:p>
        </p:txBody>
      </p:sp>
      <p:sp>
        <p:nvSpPr>
          <p:cNvPr id="3" name="Zástupný symbol pro text 2"/>
          <p:cNvSpPr>
            <a:spLocks noGrp="1"/>
          </p:cNvSpPr>
          <p:nvPr>
            <p:ph type="body" idx="2"/>
          </p:nvPr>
        </p:nvSpPr>
        <p:spPr>
          <a:xfrm>
            <a:off x="6812280" y="274320"/>
            <a:ext cx="1527048" cy="4983480"/>
          </a:xfrm>
        </p:spPr>
        <p:txBody>
          <a:bodyPr/>
          <a:lstStyle>
            <a:lvl1pPr marL="0" indent="0">
              <a:spcBef>
                <a:spcPts val="400"/>
              </a:spcBef>
              <a:spcAft>
                <a:spcPts val="1000"/>
              </a:spcAft>
              <a:buNone/>
              <a:defRPr sz="1200"/>
            </a:lvl1pPr>
            <a:lvl2pPr>
              <a:buNone/>
              <a:defRPr sz="1200"/>
            </a:lvl2pPr>
            <a:lvl3pPr>
              <a:buNone/>
              <a:defRPr sz="1000"/>
            </a:lvl3pPr>
            <a:lvl4pPr>
              <a:buNone/>
              <a:defRPr sz="900"/>
            </a:lvl4pPr>
            <a:lvl5pPr>
              <a:buNone/>
              <a:defRPr sz="900"/>
            </a:lvl5pPr>
          </a:lstStyle>
          <a:p>
            <a:pPr lvl="0" eaLnBrk="1" latinLnBrk="0" hangingPunct="1"/>
            <a:r>
              <a:rPr kumimoji="0" lang="cs-CZ" smtClean="0"/>
              <a:t>Kliknutím lze upravit styly předlohy textu.</a:t>
            </a:r>
          </a:p>
        </p:txBody>
      </p:sp>
      <p:sp>
        <p:nvSpPr>
          <p:cNvPr id="8" name="Přímá spojnice 7"/>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9" name="Přímá spojnice 8"/>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1" name="Přímá spojnice 10"/>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Obdélník 11"/>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Přímá spojnice 12"/>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Ovál 13"/>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8" name="Zástupný symbol pro obsah 17"/>
          <p:cNvSpPr>
            <a:spLocks noGrp="1"/>
          </p:cNvSpPr>
          <p:nvPr>
            <p:ph sz="quarter" idx="1"/>
          </p:nvPr>
        </p:nvSpPr>
        <p:spPr>
          <a:xfrm>
            <a:off x="304800" y="274320"/>
            <a:ext cx="5638800" cy="6327648"/>
          </a:xfrm>
        </p:spPr>
        <p:txBody>
          <a:bodyPr/>
          <a:lstStyle/>
          <a:p>
            <a:pPr lvl="0" eaLnBrk="1" latinLnBrk="0" hangingPunct="1"/>
            <a:r>
              <a:rPr lang="cs-CZ" smtClean="0"/>
              <a:t>Kliknutím lze upravit styly předlohy textu.</a:t>
            </a:r>
          </a:p>
          <a:p>
            <a:pPr lvl="1" eaLnBrk="1" latinLnBrk="0" hangingPunct="1"/>
            <a:r>
              <a:rPr lang="cs-CZ" smtClean="0"/>
              <a:t>Druhá úroveň</a:t>
            </a:r>
          </a:p>
          <a:p>
            <a:pPr lvl="2" eaLnBrk="1" latinLnBrk="0" hangingPunct="1"/>
            <a:r>
              <a:rPr lang="cs-CZ" smtClean="0"/>
              <a:t>Třetí úroveň</a:t>
            </a:r>
          </a:p>
          <a:p>
            <a:pPr lvl="3" eaLnBrk="1" latinLnBrk="0" hangingPunct="1"/>
            <a:r>
              <a:rPr lang="cs-CZ" smtClean="0"/>
              <a:t>Čtvrtá úroveň</a:t>
            </a:r>
          </a:p>
          <a:p>
            <a:pPr lvl="4" eaLnBrk="1" latinLnBrk="0" hangingPunct="1"/>
            <a:r>
              <a:rPr lang="cs-CZ" smtClean="0"/>
              <a:t>Pátá úroveň</a:t>
            </a:r>
            <a:endParaRPr kumimoji="0" lang="en-US"/>
          </a:p>
        </p:txBody>
      </p:sp>
      <p:sp>
        <p:nvSpPr>
          <p:cNvPr id="21" name="Zástupný symbol pro datum 20"/>
          <p:cNvSpPr>
            <a:spLocks noGrp="1"/>
          </p:cNvSpPr>
          <p:nvPr>
            <p:ph type="dt" sz="half" idx="14"/>
          </p:nvPr>
        </p:nvSpPr>
        <p:spPr/>
        <p:txBody>
          <a:bodyPr rtlCol="0"/>
          <a:lstStyle/>
          <a:p>
            <a:fld id="{F7B3019E-F33B-4E94-88C9-0402A94F87B1}" type="datetimeFigureOut">
              <a:rPr lang="en-US" smtClean="0"/>
              <a:t>3/13/2012</a:t>
            </a:fld>
            <a:endParaRPr lang="en-US"/>
          </a:p>
        </p:txBody>
      </p:sp>
      <p:sp>
        <p:nvSpPr>
          <p:cNvPr id="22" name="Zástupný symbol pro číslo snímku 21"/>
          <p:cNvSpPr>
            <a:spLocks noGrp="1"/>
          </p:cNvSpPr>
          <p:nvPr>
            <p:ph type="sldNum" sz="quarter" idx="15"/>
          </p:nvPr>
        </p:nvSpPr>
        <p:spPr/>
        <p:txBody>
          <a:bodyPr rtlCol="0"/>
          <a:lstStyle/>
          <a:p>
            <a:fld id="{A20DDCDF-7E33-44A5-A56F-24E789738379}" type="slidenum">
              <a:rPr lang="en-US" smtClean="0"/>
              <a:t>‹#›</a:t>
            </a:fld>
            <a:endParaRPr lang="en-US"/>
          </a:p>
        </p:txBody>
      </p:sp>
      <p:sp>
        <p:nvSpPr>
          <p:cNvPr id="23" name="Zástupný symbol pro zápatí 22"/>
          <p:cNvSpPr>
            <a:spLocks noGrp="1"/>
          </p:cNvSpPr>
          <p:nvPr>
            <p:ph type="ftr" sz="quarter" idx="16"/>
          </p:nvPr>
        </p:nvSpPr>
        <p:spPr/>
        <p:txBody>
          <a:bodyPr rtlCol="0"/>
          <a:lstStyle/>
          <a:p>
            <a:endParaRPr lang="en-US"/>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9" name="Přímá spojnice 8"/>
          <p:cNvSpPr>
            <a:spLocks noChangeShapeType="1"/>
          </p:cNvSpPr>
          <p:nvPr/>
        </p:nvSpPr>
        <p:spPr bwMode="auto">
          <a:xfrm>
            <a:off x="87630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Ovál 12"/>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Nadpis 1"/>
          <p:cNvSpPr>
            <a:spLocks noGrp="1"/>
          </p:cNvSpPr>
          <p:nvPr>
            <p:ph type="title"/>
          </p:nvPr>
        </p:nvSpPr>
        <p:spPr>
          <a:xfrm rot="5400000">
            <a:off x="3350133" y="3200400"/>
            <a:ext cx="6309360" cy="457200"/>
          </a:xfrm>
        </p:spPr>
        <p:txBody>
          <a:bodyPr anchor="b"/>
          <a:lstStyle>
            <a:lvl1pPr algn="l">
              <a:buNone/>
              <a:defRPr sz="2000" b="1"/>
            </a:lvl1pPr>
          </a:lstStyle>
          <a:p>
            <a:r>
              <a:rPr kumimoji="0" lang="cs-CZ" smtClean="0"/>
              <a:t>Kliknutím lze upravit styl.</a:t>
            </a:r>
            <a:endParaRPr kumimoji="0" lang="en-US"/>
          </a:p>
        </p:txBody>
      </p:sp>
      <p:sp>
        <p:nvSpPr>
          <p:cNvPr id="3" name="Zástupný symbol pro obrázek 2"/>
          <p:cNvSpPr>
            <a:spLocks noGrp="1"/>
          </p:cNvSpPr>
          <p:nvPr>
            <p:ph type="pic" idx="1"/>
          </p:nvPr>
        </p:nvSpPr>
        <p:spPr>
          <a:xfrm>
            <a:off x="0" y="0"/>
            <a:ext cx="6172200" cy="6858000"/>
          </a:xfrm>
          <a:solidFill>
            <a:schemeClr val="bg2"/>
          </a:solidFill>
          <a:ln w="1270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lstStyle>
            <a:lvl1pPr marL="0" indent="0">
              <a:buNone/>
              <a:defRPr sz="3200"/>
            </a:lvl1pPr>
          </a:lstStyle>
          <a:p>
            <a:pPr algn="ctr" eaLnBrk="1" latinLnBrk="0" hangingPunct="1">
              <a:buFontTx/>
              <a:buNone/>
            </a:pPr>
            <a:r>
              <a:rPr kumimoji="0" lang="cs-CZ" smtClean="0"/>
              <a:t>Kliknutím na ikonu přidáte obrázek.</a:t>
            </a:r>
            <a:endParaRPr kumimoji="0" lang="en-US" dirty="0"/>
          </a:p>
        </p:txBody>
      </p:sp>
      <p:sp>
        <p:nvSpPr>
          <p:cNvPr id="4" name="Zástupný symbol pro text 3"/>
          <p:cNvSpPr>
            <a:spLocks noGrp="1"/>
          </p:cNvSpPr>
          <p:nvPr>
            <p:ph type="body" sz="half" idx="2"/>
          </p:nvPr>
        </p:nvSpPr>
        <p:spPr>
          <a:xfrm>
            <a:off x="6765798" y="264795"/>
            <a:ext cx="1524000" cy="4956048"/>
          </a:xfrm>
        </p:spPr>
        <p:txBody>
          <a:bodyPr rot="0" spcFirstLastPara="0" vertOverflow="overflow" horzOverflow="overflow" vert="horz" wrap="square" lIns="91440" tIns="45720" rIns="91440" bIns="45720" numCol="1" spcCol="274320" rtlCol="0" fromWordArt="0" anchor="t" anchorCtr="0" forceAA="0" compatLnSpc="1">
            <a:normAutofit/>
          </a:bodyPr>
          <a:lstStyle>
            <a:lvl1pPr marL="0" indent="0">
              <a:spcBef>
                <a:spcPts val="100"/>
              </a:spcBef>
              <a:spcAft>
                <a:spcPts val="400"/>
              </a:spcAft>
              <a:buFontTx/>
              <a:buNone/>
              <a:defRPr sz="1200"/>
            </a:lvl1pPr>
            <a:lvl2pPr>
              <a:defRPr sz="1200"/>
            </a:lvl2pPr>
            <a:lvl3pPr>
              <a:defRPr sz="1000"/>
            </a:lvl3pPr>
            <a:lvl4pPr>
              <a:defRPr sz="900"/>
            </a:lvl4pPr>
            <a:lvl5pPr>
              <a:defRPr sz="900"/>
            </a:lvl5pPr>
          </a:lstStyle>
          <a:p>
            <a:pPr lvl="0" eaLnBrk="1" latinLnBrk="0" hangingPunct="1"/>
            <a:r>
              <a:rPr kumimoji="0" lang="cs-CZ" smtClean="0"/>
              <a:t>Kliknutím lze upravit styly předlohy textu.</a:t>
            </a:r>
          </a:p>
        </p:txBody>
      </p:sp>
      <p:sp>
        <p:nvSpPr>
          <p:cNvPr id="10" name="Přímá spojnice 9"/>
          <p:cNvSpPr>
            <a:spLocks noChangeShapeType="1"/>
          </p:cNvSpPr>
          <p:nvPr/>
        </p:nvSpPr>
        <p:spPr bwMode="auto">
          <a:xfrm>
            <a:off x="8991600" y="0"/>
            <a:ext cx="0" cy="6858000"/>
          </a:xfrm>
          <a:prstGeom prst="lin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1" name="Obdélník 10"/>
          <p:cNvSpPr/>
          <p:nvPr/>
        </p:nvSpPr>
        <p:spPr bwMode="auto">
          <a:xfrm>
            <a:off x="8839200" y="0"/>
            <a:ext cx="304800" cy="6858000"/>
          </a:xfrm>
          <a:prstGeom prst="rect">
            <a:avLst/>
          </a:prstGeom>
          <a:solidFill>
            <a:schemeClr val="accent1">
              <a:tint val="6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Přímá spojnice 11"/>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9" name="Přímá spojnice 18"/>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0" name="Přímá spojnice 19"/>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7" name="Zástupný symbol pro datum 16"/>
          <p:cNvSpPr>
            <a:spLocks noGrp="1"/>
          </p:cNvSpPr>
          <p:nvPr>
            <p:ph type="dt" sz="half" idx="10"/>
          </p:nvPr>
        </p:nvSpPr>
        <p:spPr/>
        <p:txBody>
          <a:bodyPr rtlCol="0"/>
          <a:lstStyle/>
          <a:p>
            <a:fld id="{F7B3019E-F33B-4E94-88C9-0402A94F87B1}" type="datetimeFigureOut">
              <a:rPr lang="en-US" smtClean="0"/>
              <a:t>3/13/2012</a:t>
            </a:fld>
            <a:endParaRPr lang="en-US"/>
          </a:p>
        </p:txBody>
      </p:sp>
      <p:sp>
        <p:nvSpPr>
          <p:cNvPr id="18" name="Zástupný symbol pro číslo snímku 17"/>
          <p:cNvSpPr>
            <a:spLocks noGrp="1"/>
          </p:cNvSpPr>
          <p:nvPr>
            <p:ph type="sldNum" sz="quarter" idx="11"/>
          </p:nvPr>
        </p:nvSpPr>
        <p:spPr/>
        <p:txBody>
          <a:bodyPr rtlCol="0"/>
          <a:lstStyle/>
          <a:p>
            <a:fld id="{A20DDCDF-7E33-44A5-A56F-24E789738379}" type="slidenum">
              <a:rPr lang="en-US" smtClean="0"/>
              <a:t>‹#›</a:t>
            </a:fld>
            <a:endParaRPr lang="en-US"/>
          </a:p>
        </p:txBody>
      </p:sp>
      <p:sp>
        <p:nvSpPr>
          <p:cNvPr id="21" name="Zástupný symbol pro zápatí 20"/>
          <p:cNvSpPr>
            <a:spLocks noGrp="1"/>
          </p:cNvSpPr>
          <p:nvPr>
            <p:ph type="ftr" sz="quarter" idx="12"/>
          </p:nvPr>
        </p:nvSpPr>
        <p:spPr/>
        <p:txBody>
          <a:bodyPr rtlCol="0"/>
          <a:lstStyle/>
          <a:p>
            <a:endParaRPr lang="en-US"/>
          </a:p>
        </p:txBody>
      </p:sp>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6" name="Přímá spojnice 15"/>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2" name="Zástupný symbol pro nadpis 21"/>
          <p:cNvSpPr>
            <a:spLocks noGrp="1"/>
          </p:cNvSpPr>
          <p:nvPr>
            <p:ph type="title"/>
          </p:nvPr>
        </p:nvSpPr>
        <p:spPr>
          <a:xfrm>
            <a:off x="457200" y="274638"/>
            <a:ext cx="7467600" cy="1143000"/>
          </a:xfrm>
          <a:prstGeom prst="rect">
            <a:avLst/>
          </a:prstGeom>
        </p:spPr>
        <p:txBody>
          <a:bodyPr vert="horz" anchor="b">
            <a:normAutofit/>
          </a:bodyPr>
          <a:lstStyle/>
          <a:p>
            <a:r>
              <a:rPr kumimoji="0" lang="cs-CZ" smtClean="0"/>
              <a:t>Kliknutím lze upravit styl.</a:t>
            </a:r>
            <a:endParaRPr kumimoji="0" lang="en-US"/>
          </a:p>
        </p:txBody>
      </p:sp>
      <p:sp>
        <p:nvSpPr>
          <p:cNvPr id="13" name="Zástupný symbol pro text 12"/>
          <p:cNvSpPr>
            <a:spLocks noGrp="1"/>
          </p:cNvSpPr>
          <p:nvPr>
            <p:ph type="body" idx="1"/>
          </p:nvPr>
        </p:nvSpPr>
        <p:spPr>
          <a:xfrm>
            <a:off x="457200" y="1600200"/>
            <a:ext cx="7467600" cy="4873752"/>
          </a:xfrm>
          <a:prstGeom prst="rect">
            <a:avLst/>
          </a:prstGeom>
        </p:spPr>
        <p:txBody>
          <a:bodyPr vert="horz">
            <a:normAutofit/>
          </a:bodyPr>
          <a:lstStyle/>
          <a:p>
            <a:pPr lvl="0" eaLnBrk="1" latinLnBrk="0" hangingPunct="1"/>
            <a:r>
              <a:rPr kumimoji="0" lang="cs-CZ" smtClean="0"/>
              <a:t>Kliknutím lze upravit styly předlohy textu.</a:t>
            </a:r>
          </a:p>
          <a:p>
            <a:pPr lvl="1" eaLnBrk="1" latinLnBrk="0" hangingPunct="1"/>
            <a:r>
              <a:rPr kumimoji="0" lang="cs-CZ" smtClean="0"/>
              <a:t>Druhá úroveň</a:t>
            </a:r>
          </a:p>
          <a:p>
            <a:pPr lvl="2" eaLnBrk="1" latinLnBrk="0" hangingPunct="1"/>
            <a:r>
              <a:rPr kumimoji="0" lang="cs-CZ" smtClean="0"/>
              <a:t>Třetí úroveň</a:t>
            </a:r>
          </a:p>
          <a:p>
            <a:pPr lvl="3" eaLnBrk="1" latinLnBrk="0" hangingPunct="1"/>
            <a:r>
              <a:rPr kumimoji="0" lang="cs-CZ" smtClean="0"/>
              <a:t>Čtvrtá úroveň</a:t>
            </a:r>
          </a:p>
          <a:p>
            <a:pPr lvl="4" eaLnBrk="1" latinLnBrk="0" hangingPunct="1"/>
            <a:r>
              <a:rPr kumimoji="0" lang="cs-CZ" smtClean="0"/>
              <a:t>Pátá úroveň</a:t>
            </a:r>
            <a:endParaRPr kumimoji="0" lang="en-US"/>
          </a:p>
        </p:txBody>
      </p:sp>
      <p:sp>
        <p:nvSpPr>
          <p:cNvPr id="14" name="Zástupný symbol pro datum 13"/>
          <p:cNvSpPr>
            <a:spLocks noGrp="1"/>
          </p:cNvSpPr>
          <p:nvPr>
            <p:ph type="dt" sz="half" idx="2"/>
          </p:nvPr>
        </p:nvSpPr>
        <p:spPr>
          <a:xfrm rot="5400000">
            <a:off x="7589520" y="1081851"/>
            <a:ext cx="2011680" cy="384048"/>
          </a:xfrm>
          <a:prstGeom prst="rect">
            <a:avLst/>
          </a:prstGeom>
        </p:spPr>
        <p:txBody>
          <a:bodyPr vert="horz" anchor="ctr" anchorCtr="0"/>
          <a:lstStyle>
            <a:lvl1pPr algn="r" eaLnBrk="1" latinLnBrk="0" hangingPunct="1">
              <a:defRPr kumimoji="0" sz="1200">
                <a:solidFill>
                  <a:schemeClr val="tx2"/>
                </a:solidFill>
              </a:defRPr>
            </a:lvl1pPr>
          </a:lstStyle>
          <a:p>
            <a:fld id="{F7B3019E-F33B-4E94-88C9-0402A94F87B1}" type="datetimeFigureOut">
              <a:rPr lang="en-US" smtClean="0"/>
              <a:t>3/13/2012</a:t>
            </a:fld>
            <a:endParaRPr lang="en-US"/>
          </a:p>
        </p:txBody>
      </p:sp>
      <p:sp>
        <p:nvSpPr>
          <p:cNvPr id="3" name="Zástupný symbol pro zápatí 2"/>
          <p:cNvSpPr>
            <a:spLocks noGrp="1"/>
          </p:cNvSpPr>
          <p:nvPr>
            <p:ph type="ftr" sz="quarter" idx="3"/>
          </p:nvPr>
        </p:nvSpPr>
        <p:spPr>
          <a:xfrm rot="5400000">
            <a:off x="6990186" y="3737240"/>
            <a:ext cx="3200400" cy="365760"/>
          </a:xfrm>
          <a:prstGeom prst="rect">
            <a:avLst/>
          </a:prstGeom>
        </p:spPr>
        <p:txBody>
          <a:bodyPr vert="horz" anchor="ctr" anchorCtr="0"/>
          <a:lstStyle>
            <a:lvl1pPr algn="l" eaLnBrk="1" latinLnBrk="0" hangingPunct="1">
              <a:defRPr kumimoji="0" sz="1200">
                <a:solidFill>
                  <a:schemeClr val="tx2"/>
                </a:solidFill>
              </a:defRPr>
            </a:lvl1pPr>
          </a:lstStyle>
          <a:p>
            <a:endParaRPr lang="en-US"/>
          </a:p>
        </p:txBody>
      </p:sp>
      <p:sp>
        <p:nvSpPr>
          <p:cNvPr id="7" name="Přímá spojnice 6"/>
          <p:cNvSpPr>
            <a:spLocks noChangeShapeType="1"/>
          </p:cNvSpPr>
          <p:nvPr/>
        </p:nvSpPr>
        <p:spPr bwMode="auto">
          <a:xfrm>
            <a:off x="76200"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9" name="Přímá spojnice 8"/>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0" name="Obdélník 9"/>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Přímá spojnice 10"/>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Ovál 11"/>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Zástupný symbol pro číslo snímku 22"/>
          <p:cNvSpPr>
            <a:spLocks noGrp="1"/>
          </p:cNvSpPr>
          <p:nvPr>
            <p:ph type="sldNum" sz="quarter" idx="4"/>
          </p:nvPr>
        </p:nvSpPr>
        <p:spPr>
          <a:xfrm>
            <a:off x="8129016" y="5734050"/>
            <a:ext cx="609600" cy="521208"/>
          </a:xfrm>
          <a:prstGeom prst="rect">
            <a:avLst/>
          </a:prstGeom>
        </p:spPr>
        <p:txBody>
          <a:bodyPr vert="horz" anchor="ctr"/>
          <a:lstStyle>
            <a:lvl1pPr algn="ctr" eaLnBrk="1" latinLnBrk="0" hangingPunct="1">
              <a:defRPr kumimoji="0" sz="1400" b="1">
                <a:solidFill>
                  <a:srgbClr val="FFFFFF"/>
                </a:solidFill>
              </a:defRPr>
            </a:lvl1pPr>
          </a:lstStyle>
          <a:p>
            <a:fld id="{A20DDCDF-7E33-44A5-A56F-24E789738379}"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781" r:id="rId1"/>
    <p:sldLayoutId id="2147483782" r:id="rId2"/>
    <p:sldLayoutId id="2147483783" r:id="rId3"/>
    <p:sldLayoutId id="2147483784" r:id="rId4"/>
    <p:sldLayoutId id="2147483785" r:id="rId5"/>
    <p:sldLayoutId id="2147483786" r:id="rId6"/>
    <p:sldLayoutId id="2147483787" r:id="rId7"/>
    <p:sldLayoutId id="2147483788" r:id="rId8"/>
    <p:sldLayoutId id="2147483789" r:id="rId9"/>
    <p:sldLayoutId id="2147483790" r:id="rId10"/>
    <p:sldLayoutId id="2147483791" r:id="rId11"/>
  </p:sldLayoutIdLst>
  <p:timing>
    <p:tnLst>
      <p:par>
        <p:cTn id="1" dur="indefinite" restart="never" nodeType="tmRoot"/>
      </p:par>
    </p:tnLst>
  </p:timing>
  <p:txStyles>
    <p:titleStyle>
      <a:lvl1pPr algn="l" rtl="0" eaLnBrk="1" latinLnBrk="0" hangingPunct="1">
        <a:spcBef>
          <a:spcPct val="0"/>
        </a:spcBef>
        <a:buNone/>
        <a:defRPr kumimoji="0" sz="3000" b="0" kern="1200" cap="small" baseline="0">
          <a:solidFill>
            <a:schemeClr val="tx2"/>
          </a:solidFill>
          <a:latin typeface="+mj-lt"/>
          <a:ea typeface="+mj-ea"/>
          <a:cs typeface="+mj-cs"/>
        </a:defRPr>
      </a:lvl1pPr>
    </p:titleStyle>
    <p:body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hyperlink" Target="http://wsen.org/" TargetMode="Externa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hyperlink" Target="http://www.youtube.com/watch?v=MEnFzRUAzs0&amp;context=C4ff6141ADvjVQa1PpcFM7x_OkrFIEeO1Tfg1e1lfwpGjJfoZEzoM=" TargetMode="Externa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hyperlink" Target="http://www.youtube.com/watch?NR=1&amp;feature=endscreen&amp;v=tjCj5Si-a24" TargetMode="Externa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hyperlink" Target="http://www.youtube.com/watch?v=rZ9CsfN-JXk&amp;context=C4aab93eADvjVQa1PpcFM7x_OkrFIEePBirxmKkwjZDP_5qlKskk8=" TargetMode="Externa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hyperlink" Target="http://2012.wsen.org/" TargetMode="Externa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hyperlink" Target="http://www.youtube.com/watch?v=bzjj-6pckyk"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hyperlink" Target="mailto:roman.matousek@natur.cuni.cz" TargetMode="External"/><Relationship Id="rId3" Type="http://schemas.openxmlformats.org/officeDocument/2006/relationships/hyperlink" Target="mailto:bzita@seznam.cz" TargetMode="External"/><Relationship Id="rId7" Type="http://schemas.openxmlformats.org/officeDocument/2006/relationships/hyperlink" Target="mailto:anna.bencokova@gmail.com" TargetMode="External"/><Relationship Id="rId2" Type="http://schemas.openxmlformats.org/officeDocument/2006/relationships/hyperlink" Target="mailto:e.pepik@centrum.cz" TargetMode="External"/><Relationship Id="rId1" Type="http://schemas.openxmlformats.org/officeDocument/2006/relationships/slideLayout" Target="../slideLayouts/slideLayout2.xml"/><Relationship Id="rId6" Type="http://schemas.openxmlformats.org/officeDocument/2006/relationships/hyperlink" Target="mailto:evikkk@post.cz" TargetMode="External"/><Relationship Id="rId5" Type="http://schemas.openxmlformats.org/officeDocument/2006/relationships/hyperlink" Target="mailto:katerina.kolarikova@natur.cuni.cz" TargetMode="External"/><Relationship Id="rId4" Type="http://schemas.openxmlformats.org/officeDocument/2006/relationships/hyperlink" Target="mailto:zuzkacab@seznam.cz" TargetMode="External"/><Relationship Id="rId9" Type="http://schemas.openxmlformats.org/officeDocument/2006/relationships/hyperlink" Target="mailto:motlochp@natur.cuni.cz" TargetMode="Externa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ctrTitle"/>
          </p:nvPr>
        </p:nvSpPr>
        <p:spPr>
          <a:xfrm>
            <a:off x="1835696" y="620688"/>
            <a:ext cx="6408712" cy="2475706"/>
          </a:xfrm>
        </p:spPr>
        <p:txBody>
          <a:bodyPr>
            <a:normAutofit/>
          </a:bodyPr>
          <a:lstStyle/>
          <a:p>
            <a:r>
              <a:rPr lang="cs-CZ" b="1" dirty="0" smtClean="0"/>
              <a:t>WSES - studentský summit životního prostředí </a:t>
            </a:r>
            <a:br>
              <a:rPr lang="cs-CZ" b="1" dirty="0" smtClean="0"/>
            </a:br>
            <a:r>
              <a:rPr lang="cs-CZ" b="1" dirty="0" smtClean="0"/>
              <a:t>a iniciativa zelename.cz</a:t>
            </a:r>
            <a:endParaRPr lang="cs-CZ" dirty="0"/>
          </a:p>
        </p:txBody>
      </p:sp>
      <p:sp>
        <p:nvSpPr>
          <p:cNvPr id="3" name="Podnadpis 2"/>
          <p:cNvSpPr>
            <a:spLocks noGrp="1"/>
          </p:cNvSpPr>
          <p:nvPr>
            <p:ph type="subTitle" idx="1"/>
          </p:nvPr>
        </p:nvSpPr>
        <p:spPr/>
        <p:txBody>
          <a:bodyPr/>
          <a:lstStyle/>
          <a:p>
            <a:r>
              <a:rPr lang="cs-CZ" dirty="0" smtClean="0"/>
              <a:t>Josef Brůna, Jana Kuklová, Anna Lamačová</a:t>
            </a:r>
            <a:endParaRPr lang="en-US" dirty="0"/>
          </a:p>
        </p:txBody>
      </p:sp>
    </p:spTree>
    <p:extLst>
      <p:ext uri="{BB962C8B-B14F-4D97-AF65-F5344CB8AC3E}">
        <p14:creationId xmlns:p14="http://schemas.microsoft.com/office/powerpoint/2010/main" val="286308201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274638"/>
            <a:ext cx="7467600" cy="706090"/>
          </a:xfrm>
        </p:spPr>
        <p:txBody>
          <a:bodyPr/>
          <a:lstStyle/>
          <a:p>
            <a:r>
              <a:rPr lang="cs-CZ" dirty="0" smtClean="0"/>
              <a:t>Zelený image fakulty ???</a:t>
            </a:r>
            <a:endParaRPr lang="cs-CZ" dirty="0"/>
          </a:p>
        </p:txBody>
      </p:sp>
      <p:sp>
        <p:nvSpPr>
          <p:cNvPr id="3" name="Zástupný symbol pro obsah 2"/>
          <p:cNvSpPr>
            <a:spLocks noGrp="1"/>
          </p:cNvSpPr>
          <p:nvPr>
            <p:ph sz="quarter" idx="1"/>
          </p:nvPr>
        </p:nvSpPr>
        <p:spPr/>
        <p:txBody>
          <a:bodyPr/>
          <a:lstStyle/>
          <a:p>
            <a:endParaRPr lang="cs-CZ"/>
          </a:p>
        </p:txBody>
      </p:sp>
      <p:pic>
        <p:nvPicPr>
          <p:cNvPr id="2050" name="Picture 2" descr="C:\Users\Pepik\Desktop\P1030441.jpg"/>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a:stretch/>
        </p:blipFill>
        <p:spPr bwMode="auto">
          <a:xfrm>
            <a:off x="-1" y="1066478"/>
            <a:ext cx="5897015" cy="5805264"/>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C:\Users\Pepik\Desktop\P1030442.jpg"/>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5897014" y="1556792"/>
            <a:ext cx="3218385" cy="53149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5117704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r>
              <a:rPr lang="cs-CZ" dirty="0" smtClean="0"/>
              <a:t>Šetřit neznamená vždy omezovat</a:t>
            </a:r>
            <a:endParaRPr lang="cs-CZ" dirty="0"/>
          </a:p>
        </p:txBody>
      </p:sp>
      <p:sp>
        <p:nvSpPr>
          <p:cNvPr id="3" name="Zástupný symbol pro obsah 2"/>
          <p:cNvSpPr>
            <a:spLocks noGrp="1"/>
          </p:cNvSpPr>
          <p:nvPr>
            <p:ph sz="quarter" idx="1"/>
          </p:nvPr>
        </p:nvSpPr>
        <p:spPr/>
        <p:txBody>
          <a:bodyPr>
            <a:normAutofit/>
          </a:bodyPr>
          <a:lstStyle/>
          <a:p>
            <a:r>
              <a:rPr lang="cs-CZ" dirty="0" smtClean="0"/>
              <a:t>Šetřit formou neustálého manuálního zhasínání a přesvědčování o důležitosti třídění…</a:t>
            </a:r>
          </a:p>
          <a:p>
            <a:r>
              <a:rPr lang="cs-CZ" dirty="0" smtClean="0"/>
              <a:t>Šetřit inteligentně</a:t>
            </a:r>
          </a:p>
          <a:p>
            <a:pPr lvl="1"/>
            <a:r>
              <a:rPr lang="cs-CZ" dirty="0" smtClean="0"/>
              <a:t>Nastavit tak aby se systém staral sám o sebe</a:t>
            </a:r>
          </a:p>
          <a:p>
            <a:pPr lvl="2"/>
            <a:r>
              <a:rPr lang="cs-CZ" dirty="0" smtClean="0"/>
              <a:t>Automatické osvětlení, programovatelné vytápění</a:t>
            </a:r>
          </a:p>
          <a:p>
            <a:pPr lvl="1"/>
            <a:r>
              <a:rPr lang="cs-CZ" dirty="0" smtClean="0"/>
              <a:t>Minimálně stejný komfort jako předchozí řešení</a:t>
            </a:r>
          </a:p>
          <a:p>
            <a:pPr lvl="1"/>
            <a:r>
              <a:rPr lang="cs-CZ" dirty="0" smtClean="0"/>
              <a:t>Motivovat hravou formou</a:t>
            </a:r>
          </a:p>
          <a:p>
            <a:pPr lvl="2"/>
            <a:r>
              <a:rPr lang="cs-CZ" dirty="0" smtClean="0"/>
              <a:t>třídění nesmí být obtížnější než prosté vyhození</a:t>
            </a:r>
          </a:p>
          <a:p>
            <a:pPr lvl="2"/>
            <a:r>
              <a:rPr lang="cs-CZ" dirty="0" smtClean="0"/>
              <a:t>a co teprve když na vás koš na plasty zamrká </a:t>
            </a:r>
            <a:r>
              <a:rPr lang="cs-CZ" dirty="0" smtClean="0">
                <a:sym typeface="Wingdings" pitchFamily="2" charset="2"/>
              </a:rPr>
              <a:t></a:t>
            </a:r>
          </a:p>
          <a:p>
            <a:pPr lvl="1"/>
            <a:r>
              <a:rPr lang="cs-CZ" dirty="0" smtClean="0">
                <a:sym typeface="Wingdings" pitchFamily="2" charset="2"/>
              </a:rPr>
              <a:t>Investice se brzo vrátí</a:t>
            </a:r>
            <a:endParaRPr lang="cs-CZ" dirty="0" smtClean="0"/>
          </a:p>
        </p:txBody>
      </p:sp>
    </p:spTree>
    <p:extLst>
      <p:ext uri="{BB962C8B-B14F-4D97-AF65-F5344CB8AC3E}">
        <p14:creationId xmlns:p14="http://schemas.microsoft.com/office/powerpoint/2010/main" val="135117704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Proč to vlastně děláme</a:t>
            </a:r>
            <a:endParaRPr lang="cs-CZ" dirty="0"/>
          </a:p>
        </p:txBody>
      </p:sp>
      <p:sp>
        <p:nvSpPr>
          <p:cNvPr id="3" name="Zástupný symbol pro obsah 2"/>
          <p:cNvSpPr>
            <a:spLocks noGrp="1"/>
          </p:cNvSpPr>
          <p:nvPr>
            <p:ph sz="quarter" idx="1"/>
          </p:nvPr>
        </p:nvSpPr>
        <p:spPr/>
        <p:txBody>
          <a:bodyPr/>
          <a:lstStyle/>
          <a:p>
            <a:r>
              <a:rPr lang="cs-CZ" dirty="0" smtClean="0"/>
              <a:t>Protože věříme, že je to potřeba</a:t>
            </a:r>
          </a:p>
          <a:p>
            <a:r>
              <a:rPr lang="cs-CZ" dirty="0" smtClean="0"/>
              <a:t>Díky podpoře nové paní tajemnice</a:t>
            </a:r>
          </a:p>
          <a:p>
            <a:pPr lvl="1"/>
            <a:r>
              <a:rPr lang="cs-CZ" dirty="0" smtClean="0"/>
              <a:t>Lenka Dvořáková – (absolventka ÚŽP)</a:t>
            </a:r>
          </a:p>
          <a:p>
            <a:r>
              <a:rPr lang="cs-CZ" dirty="0" smtClean="0"/>
              <a:t>Díky motivaci, kontaktům a informacím z WSES</a:t>
            </a:r>
            <a:endParaRPr lang="cs-CZ" dirty="0"/>
          </a:p>
          <a:p>
            <a:pPr lvl="1"/>
            <a:r>
              <a:rPr lang="cs-CZ" dirty="0" smtClean="0"/>
              <a:t>2010 – Roman Matoušek a Anna Lamačová</a:t>
            </a:r>
          </a:p>
          <a:p>
            <a:pPr lvl="1"/>
            <a:r>
              <a:rPr lang="cs-CZ" dirty="0" smtClean="0"/>
              <a:t>2011 – Josef Brůna a Jana Kuklová</a:t>
            </a:r>
          </a:p>
          <a:p>
            <a:pPr lvl="1"/>
            <a:r>
              <a:rPr lang="cs-CZ" dirty="0" smtClean="0"/>
              <a:t>2012 – někdo z vás?</a:t>
            </a:r>
          </a:p>
        </p:txBody>
      </p:sp>
    </p:spTree>
    <p:extLst>
      <p:ext uri="{BB962C8B-B14F-4D97-AF65-F5344CB8AC3E}">
        <p14:creationId xmlns:p14="http://schemas.microsoft.com/office/powerpoint/2010/main" val="425602546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a:p>
        </p:txBody>
      </p:sp>
      <p:sp>
        <p:nvSpPr>
          <p:cNvPr id="3" name="Zástupný symbol pro obsah 2"/>
          <p:cNvSpPr>
            <a:spLocks noGrp="1"/>
          </p:cNvSpPr>
          <p:nvPr>
            <p:ph sz="quarter" idx="1"/>
          </p:nvPr>
        </p:nvSpPr>
        <p:spPr/>
        <p:txBody>
          <a:bodyPr/>
          <a:lstStyle/>
          <a:p>
            <a:endParaRPr lang="cs-CZ"/>
          </a:p>
        </p:txBody>
      </p:sp>
      <p:pic>
        <p:nvPicPr>
          <p:cNvPr id="3074" name="Picture 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0" y="16044"/>
            <a:ext cx="9196604" cy="68419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8439717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b="1" dirty="0"/>
          </a:p>
        </p:txBody>
      </p:sp>
      <p:sp>
        <p:nvSpPr>
          <p:cNvPr id="3" name="Zástupný symbol pro obsah 2"/>
          <p:cNvSpPr>
            <a:spLocks noGrp="1"/>
          </p:cNvSpPr>
          <p:nvPr>
            <p:ph sz="quarter" idx="1"/>
          </p:nvPr>
        </p:nvSpPr>
        <p:spPr/>
        <p:txBody>
          <a:bodyPr>
            <a:normAutofit/>
          </a:bodyPr>
          <a:lstStyle/>
          <a:p>
            <a:endParaRPr lang="cs-CZ" dirty="0" smtClean="0">
              <a:hlinkClick r:id="rId2"/>
            </a:endParaRPr>
          </a:p>
          <a:p>
            <a:endParaRPr lang="cs-CZ" dirty="0">
              <a:hlinkClick r:id="rId2"/>
            </a:endParaRPr>
          </a:p>
          <a:p>
            <a:endParaRPr lang="cs-CZ" dirty="0" smtClean="0">
              <a:hlinkClick r:id="rId2"/>
            </a:endParaRPr>
          </a:p>
          <a:p>
            <a:endParaRPr lang="cs-CZ" dirty="0" smtClean="0">
              <a:hlinkClick r:id="rId2"/>
            </a:endParaRPr>
          </a:p>
          <a:p>
            <a:r>
              <a:rPr lang="en-US" i="1" dirty="0" smtClean="0"/>
              <a:t>The </a:t>
            </a:r>
            <a:r>
              <a:rPr lang="en-US" i="1" dirty="0"/>
              <a:t>vision of the World Student Environmental Network (WSEN) is to be the link connecting global students who are striving to progress their universities to become incubators of the positive change needed for sustainability to be actively practiced in all aspects of society</a:t>
            </a:r>
            <a:r>
              <a:rPr lang="en-US" i="1" dirty="0" smtClean="0"/>
              <a:t>.</a:t>
            </a:r>
            <a:endParaRPr lang="cs-CZ" i="1" dirty="0" smtClean="0"/>
          </a:p>
          <a:p>
            <a:r>
              <a:rPr lang="en-US" dirty="0">
                <a:hlinkClick r:id="rId2"/>
              </a:rPr>
              <a:t>http://wsen.org/</a:t>
            </a:r>
            <a:endParaRPr lang="cs-CZ" dirty="0"/>
          </a:p>
          <a:p>
            <a:endParaRPr lang="cs-CZ" i="1" dirty="0"/>
          </a:p>
        </p:txBody>
      </p:sp>
      <p:pic>
        <p:nvPicPr>
          <p:cNvPr id="4" name="Picture 2"/>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t="14059" b="34896"/>
          <a:stretch/>
        </p:blipFill>
        <p:spPr bwMode="auto">
          <a:xfrm>
            <a:off x="0" y="0"/>
            <a:ext cx="9196604" cy="3492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8439717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a:p>
        </p:txBody>
      </p:sp>
      <p:sp>
        <p:nvSpPr>
          <p:cNvPr id="3" name="Zástupný symbol pro obsah 2"/>
          <p:cNvSpPr>
            <a:spLocks noGrp="1"/>
          </p:cNvSpPr>
          <p:nvPr>
            <p:ph sz="quarter" idx="1"/>
          </p:nvPr>
        </p:nvSpPr>
        <p:spPr/>
        <p:txBody>
          <a:bodyPr/>
          <a:lstStyle/>
          <a:p>
            <a:endParaRPr lang="cs-CZ"/>
          </a:p>
        </p:txBody>
      </p:sp>
      <p:pic>
        <p:nvPicPr>
          <p:cNvPr id="4098" name="Picture 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68127" y="-15602"/>
            <a:ext cx="9319684" cy="67569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8439717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a:p>
        </p:txBody>
      </p:sp>
      <p:sp>
        <p:nvSpPr>
          <p:cNvPr id="3" name="Zástupný symbol pro obsah 2"/>
          <p:cNvSpPr>
            <a:spLocks noGrp="1"/>
          </p:cNvSpPr>
          <p:nvPr>
            <p:ph sz="quarter" idx="1"/>
          </p:nvPr>
        </p:nvSpPr>
        <p:spPr/>
        <p:txBody>
          <a:bodyPr/>
          <a:lstStyle/>
          <a:p>
            <a:endParaRPr lang="cs-CZ"/>
          </a:p>
        </p:txBody>
      </p:sp>
      <p:pic>
        <p:nvPicPr>
          <p:cNvPr id="5122" name="Picture 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0" y="0"/>
            <a:ext cx="9143999" cy="68002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8439717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a:p>
        </p:txBody>
      </p:sp>
      <p:sp>
        <p:nvSpPr>
          <p:cNvPr id="3" name="Zástupný symbol pro obsah 2"/>
          <p:cNvSpPr>
            <a:spLocks noGrp="1"/>
          </p:cNvSpPr>
          <p:nvPr>
            <p:ph sz="quarter" idx="1"/>
          </p:nvPr>
        </p:nvSpPr>
        <p:spPr/>
        <p:txBody>
          <a:bodyPr/>
          <a:lstStyle/>
          <a:p>
            <a:endParaRPr lang="cs-CZ"/>
          </a:p>
        </p:txBody>
      </p:sp>
      <p:pic>
        <p:nvPicPr>
          <p:cNvPr id="6146" name="Picture 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 y="0"/>
            <a:ext cx="9204574"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8439717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a:p>
        </p:txBody>
      </p:sp>
      <p:sp>
        <p:nvSpPr>
          <p:cNvPr id="3" name="Zástupný symbol pro obsah 2"/>
          <p:cNvSpPr>
            <a:spLocks noGrp="1"/>
          </p:cNvSpPr>
          <p:nvPr>
            <p:ph sz="quarter" idx="1"/>
          </p:nvPr>
        </p:nvSpPr>
        <p:spPr/>
        <p:txBody>
          <a:bodyPr/>
          <a:lstStyle/>
          <a:p>
            <a:endParaRPr lang="cs-CZ"/>
          </a:p>
        </p:txBody>
      </p:sp>
      <p:pic>
        <p:nvPicPr>
          <p:cNvPr id="7170" name="Picture 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29457" y="18143"/>
            <a:ext cx="9145170" cy="68398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8439717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a:p>
        </p:txBody>
      </p:sp>
      <p:sp>
        <p:nvSpPr>
          <p:cNvPr id="3" name="Zástupný symbol pro obsah 2"/>
          <p:cNvSpPr>
            <a:spLocks noGrp="1"/>
          </p:cNvSpPr>
          <p:nvPr>
            <p:ph sz="quarter" idx="1"/>
          </p:nvPr>
        </p:nvSpPr>
        <p:spPr/>
        <p:txBody>
          <a:bodyPr/>
          <a:lstStyle/>
          <a:p>
            <a:endParaRPr lang="cs-CZ"/>
          </a:p>
        </p:txBody>
      </p:sp>
      <p:pic>
        <p:nvPicPr>
          <p:cNvPr id="8194" name="Picture 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 y="0"/>
            <a:ext cx="9087043" cy="6857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1612090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Osnova	</a:t>
            </a:r>
            <a:endParaRPr lang="cs-CZ" dirty="0"/>
          </a:p>
        </p:txBody>
      </p:sp>
      <p:sp>
        <p:nvSpPr>
          <p:cNvPr id="3" name="Zástupný symbol pro obsah 2"/>
          <p:cNvSpPr>
            <a:spLocks noGrp="1"/>
          </p:cNvSpPr>
          <p:nvPr>
            <p:ph sz="quarter" idx="1"/>
          </p:nvPr>
        </p:nvSpPr>
        <p:spPr/>
        <p:txBody>
          <a:bodyPr/>
          <a:lstStyle/>
          <a:p>
            <a:r>
              <a:rPr lang="cs-CZ" dirty="0" smtClean="0"/>
              <a:t>Zelename.cz</a:t>
            </a:r>
          </a:p>
          <a:p>
            <a:pPr lvl="1"/>
            <a:r>
              <a:rPr lang="cs-CZ" dirty="0" smtClean="0"/>
              <a:t>Kdo</a:t>
            </a:r>
          </a:p>
          <a:p>
            <a:pPr lvl="1"/>
            <a:r>
              <a:rPr lang="cs-CZ" dirty="0" smtClean="0"/>
              <a:t>Cíle</a:t>
            </a:r>
          </a:p>
          <a:p>
            <a:pPr lvl="1"/>
            <a:r>
              <a:rPr lang="cs-CZ" dirty="0" smtClean="0"/>
              <a:t>Projekty</a:t>
            </a:r>
          </a:p>
          <a:p>
            <a:pPr lvl="1"/>
            <a:r>
              <a:rPr lang="cs-CZ" dirty="0" smtClean="0"/>
              <a:t>Proč</a:t>
            </a:r>
          </a:p>
          <a:p>
            <a:endParaRPr lang="cs-CZ" dirty="0"/>
          </a:p>
          <a:p>
            <a:r>
              <a:rPr lang="cs-CZ" dirty="0" smtClean="0"/>
              <a:t>WSEN – Světová síť studentů životního prostředí</a:t>
            </a:r>
          </a:p>
          <a:p>
            <a:pPr lvl="1"/>
            <a:r>
              <a:rPr lang="cs-CZ" dirty="0" smtClean="0"/>
              <a:t>Summity WSES</a:t>
            </a:r>
          </a:p>
          <a:p>
            <a:pPr lvl="1"/>
            <a:r>
              <a:rPr lang="cs-CZ" dirty="0" smtClean="0"/>
              <a:t>A jejich poselství</a:t>
            </a:r>
          </a:p>
          <a:p>
            <a:pPr lvl="1"/>
            <a:endParaRPr lang="cs-CZ" dirty="0"/>
          </a:p>
          <a:p>
            <a:r>
              <a:rPr lang="cs-CZ" dirty="0" smtClean="0"/>
              <a:t>Bonus – přednáška prof. Karl Henrik Robert</a:t>
            </a:r>
            <a:endParaRPr lang="cs-CZ" dirty="0"/>
          </a:p>
          <a:p>
            <a:endParaRPr lang="cs-CZ" dirty="0" smtClean="0"/>
          </a:p>
          <a:p>
            <a:endParaRPr lang="cs-CZ" dirty="0"/>
          </a:p>
        </p:txBody>
      </p:sp>
    </p:spTree>
    <p:extLst>
      <p:ext uri="{BB962C8B-B14F-4D97-AF65-F5344CB8AC3E}">
        <p14:creationId xmlns:p14="http://schemas.microsoft.com/office/powerpoint/2010/main" val="120537235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b="1" dirty="0" smtClean="0"/>
              <a:t>WSES 2011</a:t>
            </a:r>
            <a:endParaRPr lang="cs-CZ" b="1" dirty="0"/>
          </a:p>
        </p:txBody>
      </p:sp>
      <p:sp>
        <p:nvSpPr>
          <p:cNvPr id="3" name="Zástupný symbol pro obsah 2"/>
          <p:cNvSpPr>
            <a:spLocks noGrp="1"/>
          </p:cNvSpPr>
          <p:nvPr>
            <p:ph sz="quarter" idx="1"/>
          </p:nvPr>
        </p:nvSpPr>
        <p:spPr/>
        <p:txBody>
          <a:bodyPr>
            <a:normAutofit/>
          </a:bodyPr>
          <a:lstStyle/>
          <a:p>
            <a:r>
              <a:rPr lang="cs-CZ" dirty="0" smtClean="0"/>
              <a:t>65 delegátů z 36 univerzit z 27 zemí světa</a:t>
            </a:r>
          </a:p>
          <a:p>
            <a:r>
              <a:rPr lang="cs-CZ" dirty="0" smtClean="0"/>
              <a:t>5 dnů </a:t>
            </a:r>
          </a:p>
          <a:p>
            <a:pPr lvl="1"/>
            <a:r>
              <a:rPr lang="cs-CZ" dirty="0" smtClean="0"/>
              <a:t>Setkávání</a:t>
            </a:r>
          </a:p>
          <a:p>
            <a:pPr lvl="1"/>
            <a:r>
              <a:rPr lang="cs-CZ" dirty="0" smtClean="0"/>
              <a:t>Workshopů</a:t>
            </a:r>
          </a:p>
          <a:p>
            <a:pPr lvl="1"/>
            <a:r>
              <a:rPr lang="cs-CZ" dirty="0" smtClean="0"/>
              <a:t>Přednášek</a:t>
            </a:r>
          </a:p>
          <a:p>
            <a:pPr lvl="1"/>
            <a:r>
              <a:rPr lang="cs-CZ" dirty="0" smtClean="0"/>
              <a:t>Aktivit</a:t>
            </a:r>
          </a:p>
          <a:p>
            <a:pPr lvl="1"/>
            <a:r>
              <a:rPr lang="cs-CZ" dirty="0" smtClean="0"/>
              <a:t>Praktických zážitků</a:t>
            </a:r>
            <a:endParaRPr lang="cs-CZ" dirty="0"/>
          </a:p>
          <a:p>
            <a:r>
              <a:rPr lang="cs-CZ" dirty="0" smtClean="0"/>
              <a:t>Témata a poselství summitu:</a:t>
            </a:r>
          </a:p>
          <a:p>
            <a:pPr lvl="1"/>
            <a:r>
              <a:rPr lang="cs-CZ" dirty="0" err="1" smtClean="0"/>
              <a:t>Conserve</a:t>
            </a:r>
            <a:r>
              <a:rPr lang="cs-CZ" dirty="0" smtClean="0"/>
              <a:t>: ochraňme dědictví</a:t>
            </a:r>
          </a:p>
          <a:p>
            <a:pPr lvl="1"/>
            <a:r>
              <a:rPr lang="cs-CZ" dirty="0" err="1" smtClean="0"/>
              <a:t>Create</a:t>
            </a:r>
            <a:r>
              <a:rPr lang="cs-CZ" dirty="0" smtClean="0"/>
              <a:t>: představme si udržitelnou budoucnost</a:t>
            </a:r>
          </a:p>
          <a:p>
            <a:pPr lvl="1"/>
            <a:r>
              <a:rPr lang="cs-CZ" dirty="0" err="1" smtClean="0"/>
              <a:t>Collaborate</a:t>
            </a:r>
            <a:r>
              <a:rPr lang="cs-CZ" dirty="0" smtClean="0"/>
              <a:t>: sdílejme příklady dobré praxe, spolupracujme bez ohledu na hranice</a:t>
            </a:r>
          </a:p>
          <a:p>
            <a:endParaRPr lang="cs-CZ" dirty="0"/>
          </a:p>
        </p:txBody>
      </p:sp>
    </p:spTree>
    <p:extLst>
      <p:ext uri="{BB962C8B-B14F-4D97-AF65-F5344CB8AC3E}">
        <p14:creationId xmlns:p14="http://schemas.microsoft.com/office/powerpoint/2010/main" val="158439717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a:p>
        </p:txBody>
      </p:sp>
      <p:sp>
        <p:nvSpPr>
          <p:cNvPr id="3" name="Zástupný symbol pro obsah 2"/>
          <p:cNvSpPr>
            <a:spLocks noGrp="1"/>
          </p:cNvSpPr>
          <p:nvPr>
            <p:ph sz="quarter" idx="1"/>
          </p:nvPr>
        </p:nvSpPr>
        <p:spPr/>
        <p:txBody>
          <a:bodyPr/>
          <a:lstStyle/>
          <a:p>
            <a:r>
              <a:rPr lang="cs-CZ" dirty="0" smtClean="0"/>
              <a:t>Intro: </a:t>
            </a:r>
            <a:r>
              <a:rPr lang="en-US" dirty="0">
                <a:hlinkClick r:id="rId2"/>
              </a:rPr>
              <a:t>http://www.youtube.com/watch?v=MEnFzRUAzs0&amp;context=C4ff6141ADvjVQa1PpcFM7x_OkrFIEeO1Tfg1e1lfwpGjJfoZEzoM</a:t>
            </a:r>
            <a:r>
              <a:rPr lang="en-US" dirty="0" smtClean="0">
                <a:hlinkClick r:id="rId2"/>
              </a:rPr>
              <a:t>=</a:t>
            </a:r>
            <a:endParaRPr lang="cs-CZ" dirty="0" smtClean="0"/>
          </a:p>
          <a:p>
            <a:r>
              <a:rPr lang="cs-CZ" dirty="0" smtClean="0"/>
              <a:t>(</a:t>
            </a:r>
            <a:r>
              <a:rPr lang="cs-CZ" dirty="0" err="1" smtClean="0"/>
              <a:t>wses</a:t>
            </a:r>
            <a:r>
              <a:rPr lang="cs-CZ" dirty="0" smtClean="0"/>
              <a:t>)</a:t>
            </a:r>
            <a:endParaRPr lang="cs-CZ" dirty="0"/>
          </a:p>
        </p:txBody>
      </p:sp>
    </p:spTree>
    <p:extLst>
      <p:ext uri="{BB962C8B-B14F-4D97-AF65-F5344CB8AC3E}">
        <p14:creationId xmlns:p14="http://schemas.microsoft.com/office/powerpoint/2010/main" val="384107823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US" b="1" dirty="0" err="1"/>
              <a:t>Inderpaul</a:t>
            </a:r>
            <a:r>
              <a:rPr lang="en-US" b="1" dirty="0"/>
              <a:t> </a:t>
            </a:r>
            <a:r>
              <a:rPr lang="en-US" b="1" dirty="0" err="1" smtClean="0"/>
              <a:t>Johar</a:t>
            </a:r>
            <a:r>
              <a:rPr lang="cs-CZ" b="1" dirty="0" smtClean="0"/>
              <a:t/>
            </a:r>
            <a:br>
              <a:rPr lang="cs-CZ" b="1" dirty="0" smtClean="0"/>
            </a:br>
            <a:r>
              <a:rPr lang="en-US" b="1" dirty="0" smtClean="0"/>
              <a:t>Tobias </a:t>
            </a:r>
            <a:r>
              <a:rPr lang="en-US" b="1" dirty="0"/>
              <a:t>C. Larsson </a:t>
            </a:r>
            <a:endParaRPr lang="cs-CZ" dirty="0"/>
          </a:p>
        </p:txBody>
      </p:sp>
      <p:sp>
        <p:nvSpPr>
          <p:cNvPr id="3" name="Zástupný symbol pro obsah 2"/>
          <p:cNvSpPr>
            <a:spLocks noGrp="1"/>
          </p:cNvSpPr>
          <p:nvPr>
            <p:ph sz="quarter" idx="1"/>
          </p:nvPr>
        </p:nvSpPr>
        <p:spPr/>
        <p:txBody>
          <a:bodyPr/>
          <a:lstStyle/>
          <a:p>
            <a:r>
              <a:rPr lang="en-US" dirty="0">
                <a:hlinkClick r:id="rId2"/>
              </a:rPr>
              <a:t>http://www.youtube.com/watch?NR=1&amp;feature=endscreen&amp;v=tjCj5Si-a24</a:t>
            </a:r>
            <a:endParaRPr lang="cs-CZ" dirty="0"/>
          </a:p>
          <a:p>
            <a:r>
              <a:rPr lang="cs-CZ" dirty="0" smtClean="0"/>
              <a:t>(May 20)</a:t>
            </a:r>
            <a:endParaRPr lang="cs-CZ" dirty="0"/>
          </a:p>
        </p:txBody>
      </p:sp>
    </p:spTree>
    <p:extLst>
      <p:ext uri="{BB962C8B-B14F-4D97-AF65-F5344CB8AC3E}">
        <p14:creationId xmlns:p14="http://schemas.microsoft.com/office/powerpoint/2010/main" val="131612090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en-US" b="1" dirty="0"/>
              <a:t>Dan </a:t>
            </a:r>
            <a:r>
              <a:rPr lang="en-US" b="1" dirty="0" smtClean="0"/>
              <a:t>Epstein</a:t>
            </a:r>
            <a:r>
              <a:rPr lang="cs-CZ" b="1" dirty="0" smtClean="0"/>
              <a:t/>
            </a:r>
            <a:br>
              <a:rPr lang="cs-CZ" b="1" dirty="0" smtClean="0"/>
            </a:br>
            <a:r>
              <a:rPr lang="en-US" b="1" dirty="0"/>
              <a:t>Karl-</a:t>
            </a:r>
            <a:r>
              <a:rPr lang="en-US" b="1" dirty="0" err="1"/>
              <a:t>Henrik</a:t>
            </a:r>
            <a:r>
              <a:rPr lang="en-US" b="1" dirty="0"/>
              <a:t> </a:t>
            </a:r>
            <a:r>
              <a:rPr lang="en-US" b="1" dirty="0" err="1"/>
              <a:t>Robèrt</a:t>
            </a:r>
            <a:endParaRPr lang="cs-CZ" dirty="0"/>
          </a:p>
        </p:txBody>
      </p:sp>
      <p:sp>
        <p:nvSpPr>
          <p:cNvPr id="3" name="Zástupný symbol pro obsah 2"/>
          <p:cNvSpPr>
            <a:spLocks noGrp="1"/>
          </p:cNvSpPr>
          <p:nvPr>
            <p:ph sz="quarter" idx="1"/>
          </p:nvPr>
        </p:nvSpPr>
        <p:spPr/>
        <p:txBody>
          <a:bodyPr/>
          <a:lstStyle/>
          <a:p>
            <a:r>
              <a:rPr lang="en-US" dirty="0">
                <a:hlinkClick r:id="rId2"/>
              </a:rPr>
              <a:t>http://www.youtube.com/watch?v=rZ9CsfN-JXk&amp;context=C4aab93eADvjVQa1PpcFM7x_OkrFIEePBirxmKkwjZDP_5qlKskk8</a:t>
            </a:r>
            <a:r>
              <a:rPr lang="en-US" dirty="0" smtClean="0">
                <a:hlinkClick r:id="rId2"/>
              </a:rPr>
              <a:t>=</a:t>
            </a:r>
            <a:endParaRPr lang="cs-CZ" dirty="0" smtClean="0"/>
          </a:p>
          <a:p>
            <a:r>
              <a:rPr lang="cs-CZ" dirty="0" smtClean="0"/>
              <a:t>(</a:t>
            </a:r>
            <a:r>
              <a:rPr lang="cs-CZ" dirty="0" err="1" smtClean="0"/>
              <a:t>may</a:t>
            </a:r>
            <a:r>
              <a:rPr lang="cs-CZ" dirty="0" smtClean="0"/>
              <a:t> 21)</a:t>
            </a:r>
          </a:p>
        </p:txBody>
      </p:sp>
    </p:spTree>
    <p:extLst>
      <p:ext uri="{BB962C8B-B14F-4D97-AF65-F5344CB8AC3E}">
        <p14:creationId xmlns:p14="http://schemas.microsoft.com/office/powerpoint/2010/main" val="135117704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a:p>
        </p:txBody>
      </p:sp>
      <p:pic>
        <p:nvPicPr>
          <p:cNvPr id="2050" name="Picture 2" descr="F:\Moje Foto\2011-05-17 WSES Karlskrona_\P1000896.jpg"/>
          <p:cNvPicPr>
            <a:picLocks noGrp="1" noChangeAspect="1" noChangeArrowheads="1"/>
          </p:cNvPicPr>
          <p:nvPr>
            <p:ph sz="quarter" idx="1"/>
          </p:nvPr>
        </p:nvPicPr>
        <p:blipFill>
          <a:blip r:embed="rId2" cstate="print">
            <a:extLst>
              <a:ext uri="{28A0092B-C50C-407E-A947-70E740481C1C}">
                <a14:useLocalDpi xmlns:a14="http://schemas.microsoft.com/office/drawing/2010/main" val="0"/>
              </a:ext>
            </a:extLst>
          </a:blip>
          <a:srcRect/>
          <a:stretch>
            <a:fillRect/>
          </a:stretch>
        </p:blipFill>
        <p:spPr bwMode="auto">
          <a:xfrm>
            <a:off x="-13494" y="-4763"/>
            <a:ext cx="9150350" cy="68627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1047133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a:p>
        </p:txBody>
      </p:sp>
      <p:sp>
        <p:nvSpPr>
          <p:cNvPr id="3" name="Zástupný symbol pro obsah 2"/>
          <p:cNvSpPr>
            <a:spLocks noGrp="1"/>
          </p:cNvSpPr>
          <p:nvPr>
            <p:ph sz="quarter" idx="1"/>
          </p:nvPr>
        </p:nvSpPr>
        <p:spPr/>
        <p:txBody>
          <a:bodyPr/>
          <a:lstStyle/>
          <a:p>
            <a:endParaRPr lang="cs-CZ"/>
          </a:p>
        </p:txBody>
      </p:sp>
      <p:pic>
        <p:nvPicPr>
          <p:cNvPr id="11266" name="Picture 2" descr="F:\Foto ostatní\2011-05 WSES Karlskrona - Sweden- Pezhman\20 May 2011\Workshops\DSCN4861.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a:stretch/>
        </p:blipFill>
        <p:spPr bwMode="auto">
          <a:xfrm>
            <a:off x="0" y="-11124"/>
            <a:ext cx="9158831" cy="68691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5524622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a:p>
        </p:txBody>
      </p:sp>
      <p:sp>
        <p:nvSpPr>
          <p:cNvPr id="3" name="Zástupný symbol pro obsah 2"/>
          <p:cNvSpPr>
            <a:spLocks noGrp="1"/>
          </p:cNvSpPr>
          <p:nvPr>
            <p:ph sz="quarter" idx="1"/>
          </p:nvPr>
        </p:nvSpPr>
        <p:spPr>
          <a:xfrm>
            <a:off x="-23564" y="-4688"/>
            <a:ext cx="9167564" cy="6862688"/>
          </a:xfrm>
        </p:spPr>
        <p:txBody>
          <a:bodyPr/>
          <a:lstStyle/>
          <a:p>
            <a:endParaRPr lang="cs-CZ"/>
          </a:p>
        </p:txBody>
      </p:sp>
      <p:pic>
        <p:nvPicPr>
          <p:cNvPr id="1026" name="Picture 2" descr="F:\Moje Foto\2011-05-17 WSES Karlskrona_\P1000972.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0442889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a:p>
        </p:txBody>
      </p:sp>
      <p:sp>
        <p:nvSpPr>
          <p:cNvPr id="3" name="Zástupný symbol pro obsah 2"/>
          <p:cNvSpPr>
            <a:spLocks noGrp="1"/>
          </p:cNvSpPr>
          <p:nvPr>
            <p:ph sz="quarter" idx="1"/>
          </p:nvPr>
        </p:nvSpPr>
        <p:spPr/>
        <p:txBody>
          <a:bodyPr/>
          <a:lstStyle/>
          <a:p>
            <a:endParaRPr lang="cs-CZ" dirty="0"/>
          </a:p>
        </p:txBody>
      </p:sp>
      <p:pic>
        <p:nvPicPr>
          <p:cNvPr id="10244" name="Picture 4" descr="F:\Foto ostatní\2011-05 WSES Karlskrona - Sweden- Pezhman\19 May 2011\Introduction\DSCN4597.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a:stretch/>
        </p:blipFill>
        <p:spPr bwMode="auto">
          <a:xfrm>
            <a:off x="-19526" y="-19835"/>
            <a:ext cx="9170446" cy="687783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6030537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a:p>
        </p:txBody>
      </p:sp>
      <p:pic>
        <p:nvPicPr>
          <p:cNvPr id="2050" name="Picture 2" descr="F:\Moje Foto\2011-05-17 WSES Karlskrona_\P1000976.jpg"/>
          <p:cNvPicPr>
            <a:picLocks noGrp="1" noChangeAspect="1" noChangeArrowheads="1"/>
          </p:cNvPicPr>
          <p:nvPr>
            <p:ph sz="quarter" idx="1"/>
          </p:nvPr>
        </p:nvPicPr>
        <p:blipFill>
          <a:blip r:embed="rId2" cstate="print">
            <a:extLst>
              <a:ext uri="{28A0092B-C50C-407E-A947-70E740481C1C}">
                <a14:useLocalDpi xmlns:a14="http://schemas.microsoft.com/office/drawing/2010/main" val="0"/>
              </a:ext>
            </a:extLst>
          </a:blip>
          <a:srcRect/>
          <a:stretch>
            <a:fillRect/>
          </a:stretch>
        </p:blipFill>
        <p:spPr bwMode="auto">
          <a:xfrm>
            <a:off x="-15081" y="-4763"/>
            <a:ext cx="9150350" cy="68627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2993962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a:p>
        </p:txBody>
      </p:sp>
      <p:sp>
        <p:nvSpPr>
          <p:cNvPr id="3" name="Zástupný symbol pro obsah 2"/>
          <p:cNvSpPr>
            <a:spLocks noGrp="1"/>
          </p:cNvSpPr>
          <p:nvPr>
            <p:ph sz="quarter" idx="1"/>
          </p:nvPr>
        </p:nvSpPr>
        <p:spPr/>
        <p:txBody>
          <a:bodyPr/>
          <a:lstStyle/>
          <a:p>
            <a:endParaRPr lang="cs-CZ" dirty="0"/>
          </a:p>
        </p:txBody>
      </p:sp>
      <p:pic>
        <p:nvPicPr>
          <p:cNvPr id="10243" name="Picture 3" descr="F:\Foto ostatní\2011-05 WSES Karlskrona - Sweden- Pezhman\18 May 2011\Dragsö and Lasagne Contest\DSCN4547.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9526" y="0"/>
            <a:ext cx="9163526" cy="687264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8018160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dirty="0"/>
          </a:p>
        </p:txBody>
      </p:sp>
      <p:sp>
        <p:nvSpPr>
          <p:cNvPr id="3" name="Zástupný symbol pro obsah 2"/>
          <p:cNvSpPr>
            <a:spLocks noGrp="1"/>
          </p:cNvSpPr>
          <p:nvPr>
            <p:ph sz="quarter" idx="1"/>
          </p:nvPr>
        </p:nvSpPr>
        <p:spPr/>
        <p:txBody>
          <a:bodyPr/>
          <a:lstStyle/>
          <a:p>
            <a:endParaRPr lang="cs-CZ" dirty="0" smtClean="0"/>
          </a:p>
          <a:p>
            <a:endParaRPr lang="cs-CZ" dirty="0"/>
          </a:p>
          <a:p>
            <a:endParaRPr lang="cs-CZ" dirty="0" smtClean="0"/>
          </a:p>
          <a:p>
            <a:endParaRPr lang="cs-CZ" dirty="0" smtClean="0"/>
          </a:p>
          <a:p>
            <a:r>
              <a:rPr lang="cs-CZ" dirty="0" smtClean="0"/>
              <a:t>Zelename.cz</a:t>
            </a:r>
            <a:endParaRPr lang="cs-CZ" dirty="0"/>
          </a:p>
          <a:p>
            <a:r>
              <a:rPr lang="cs-CZ" dirty="0" smtClean="0"/>
              <a:t>Iniciativa pro ekologizaci provozu </a:t>
            </a:r>
            <a:r>
              <a:rPr lang="cs-CZ" dirty="0" err="1" smtClean="0"/>
              <a:t>PřF</a:t>
            </a:r>
            <a:r>
              <a:rPr lang="cs-CZ" dirty="0" smtClean="0"/>
              <a:t> </a:t>
            </a:r>
          </a:p>
          <a:p>
            <a:r>
              <a:rPr lang="cs-CZ" dirty="0" smtClean="0"/>
              <a:t>Pilotní projekt k ekologizaci UK</a:t>
            </a:r>
          </a:p>
          <a:p>
            <a:r>
              <a:rPr lang="cs-CZ" dirty="0" smtClean="0"/>
              <a:t>Zahájeno 2011</a:t>
            </a:r>
          </a:p>
          <a:p>
            <a:endParaRPr lang="cs-CZ" dirty="0"/>
          </a:p>
        </p:txBody>
      </p:sp>
      <p:pic>
        <p:nvPicPr>
          <p:cNvPr id="1026" name="Picture 2" descr="C:\Users\Pepik\Desktop\Dropbox\Ekologizace PřF\web final\zelename_03.png"/>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251520" y="71443"/>
            <a:ext cx="8352928" cy="278149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7077976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a:p>
        </p:txBody>
      </p:sp>
      <p:sp>
        <p:nvSpPr>
          <p:cNvPr id="3" name="Zástupný symbol pro obsah 2"/>
          <p:cNvSpPr>
            <a:spLocks noGrp="1"/>
          </p:cNvSpPr>
          <p:nvPr>
            <p:ph sz="quarter" idx="1"/>
          </p:nvPr>
        </p:nvSpPr>
        <p:spPr/>
        <p:txBody>
          <a:bodyPr/>
          <a:lstStyle/>
          <a:p>
            <a:endParaRPr lang="cs-CZ"/>
          </a:p>
        </p:txBody>
      </p:sp>
      <p:pic>
        <p:nvPicPr>
          <p:cNvPr id="9218" name="Picture 2" descr="F:\Foto ostatní\2011-05 WSES - Irene Smaben (z FB)\227950_10150618761330594_760070593_18669922_6676738_n.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3225040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a:p>
        </p:txBody>
      </p:sp>
      <p:pic>
        <p:nvPicPr>
          <p:cNvPr id="12290" name="Picture 2" descr="F:\Foto ostatní\2011-05 WSES Karlskrona - Sweden- Pezhman\21 May 2011\WSES and Y3C\DSCN5412.JPG"/>
          <p:cNvPicPr>
            <a:picLocks noGrp="1" noChangeAspect="1" noChangeArrowheads="1"/>
          </p:cNvPicPr>
          <p:nvPr>
            <p:ph sz="quarter" idx="1"/>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68580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2632194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a:p>
        </p:txBody>
      </p:sp>
      <p:pic>
        <p:nvPicPr>
          <p:cNvPr id="1026" name="Picture 2" descr="F:\Moje Foto\2011-05-17 WSES Karlskrona_\P1010055.jpg"/>
          <p:cNvPicPr>
            <a:picLocks noGrp="1" noChangeAspect="1" noChangeArrowheads="1"/>
          </p:cNvPicPr>
          <p:nvPr>
            <p:ph sz="quarter" idx="1"/>
          </p:nvPr>
        </p:nvPicPr>
        <p:blipFill>
          <a:blip r:embed="rId2" cstate="print">
            <a:extLst>
              <a:ext uri="{28A0092B-C50C-407E-A947-70E740481C1C}">
                <a14:useLocalDpi xmlns:a14="http://schemas.microsoft.com/office/drawing/2010/main" val="0"/>
              </a:ext>
            </a:extLst>
          </a:blip>
          <a:srcRect/>
          <a:stretch>
            <a:fillRect/>
          </a:stretch>
        </p:blipFill>
        <p:spPr bwMode="auto">
          <a:xfrm>
            <a:off x="-28311" y="-17463"/>
            <a:ext cx="9167284" cy="68754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0327075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Summit WSES 2012</a:t>
            </a:r>
            <a:endParaRPr lang="cs-CZ" dirty="0"/>
          </a:p>
        </p:txBody>
      </p:sp>
      <p:sp>
        <p:nvSpPr>
          <p:cNvPr id="3" name="Zástupný symbol pro obsah 2"/>
          <p:cNvSpPr>
            <a:spLocks noGrp="1"/>
          </p:cNvSpPr>
          <p:nvPr>
            <p:ph sz="quarter" idx="1"/>
          </p:nvPr>
        </p:nvSpPr>
        <p:spPr/>
        <p:txBody>
          <a:bodyPr/>
          <a:lstStyle/>
          <a:p>
            <a:r>
              <a:rPr lang="cs-CZ" dirty="0" smtClean="0"/>
              <a:t>Hlavní téma: </a:t>
            </a:r>
            <a:r>
              <a:rPr lang="en-US" b="1" dirty="0"/>
              <a:t>Let's change!</a:t>
            </a:r>
          </a:p>
          <a:p>
            <a:r>
              <a:rPr lang="cs-CZ" dirty="0" smtClean="0"/>
              <a:t>Na 3 úrovních: </a:t>
            </a:r>
          </a:p>
          <a:p>
            <a:pPr lvl="1"/>
            <a:r>
              <a:rPr lang="en-US" dirty="0" smtClean="0"/>
              <a:t>International organizations </a:t>
            </a:r>
            <a:r>
              <a:rPr lang="en-US" dirty="0"/>
              <a:t>and </a:t>
            </a:r>
            <a:r>
              <a:rPr lang="en-US" dirty="0" smtClean="0"/>
              <a:t>institutions</a:t>
            </a:r>
            <a:endParaRPr lang="cs-CZ" dirty="0" smtClean="0"/>
          </a:p>
          <a:p>
            <a:pPr lvl="1"/>
            <a:r>
              <a:rPr lang="en-US" dirty="0" smtClean="0"/>
              <a:t>National</a:t>
            </a:r>
            <a:r>
              <a:rPr lang="en-US" dirty="0"/>
              <a:t>, regional and local </a:t>
            </a:r>
            <a:r>
              <a:rPr lang="en-US" dirty="0" smtClean="0"/>
              <a:t>communities</a:t>
            </a:r>
            <a:endParaRPr lang="cs-CZ" dirty="0" smtClean="0"/>
          </a:p>
          <a:p>
            <a:pPr lvl="1"/>
            <a:r>
              <a:rPr lang="en-US" dirty="0" smtClean="0"/>
              <a:t>Individual </a:t>
            </a:r>
            <a:r>
              <a:rPr lang="en-US" dirty="0"/>
              <a:t>actions</a:t>
            </a:r>
            <a:r>
              <a:rPr lang="en-US" dirty="0" smtClean="0"/>
              <a:t>.</a:t>
            </a:r>
            <a:endParaRPr lang="cs-CZ" dirty="0" smtClean="0"/>
          </a:p>
          <a:p>
            <a:r>
              <a:rPr lang="cs-CZ" dirty="0"/>
              <a:t>Lausanne 5.- 8.9.2012</a:t>
            </a:r>
          </a:p>
          <a:p>
            <a:endParaRPr lang="cs-CZ" dirty="0"/>
          </a:p>
        </p:txBody>
      </p:sp>
    </p:spTree>
    <p:extLst>
      <p:ext uri="{BB962C8B-B14F-4D97-AF65-F5344CB8AC3E}">
        <p14:creationId xmlns:p14="http://schemas.microsoft.com/office/powerpoint/2010/main" val="361651164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WSES 2012</a:t>
            </a:r>
            <a:endParaRPr lang="cs-CZ" dirty="0"/>
          </a:p>
        </p:txBody>
      </p:sp>
      <p:sp>
        <p:nvSpPr>
          <p:cNvPr id="3" name="Zástupný symbol pro obsah 2"/>
          <p:cNvSpPr>
            <a:spLocks noGrp="1"/>
          </p:cNvSpPr>
          <p:nvPr>
            <p:ph sz="quarter" idx="1"/>
          </p:nvPr>
        </p:nvSpPr>
        <p:spPr/>
        <p:txBody>
          <a:bodyPr>
            <a:normAutofit/>
          </a:bodyPr>
          <a:lstStyle/>
          <a:p>
            <a:r>
              <a:rPr lang="cs-CZ" dirty="0" err="1" smtClean="0"/>
              <a:t>Deadline</a:t>
            </a:r>
            <a:r>
              <a:rPr lang="cs-CZ" dirty="0" smtClean="0"/>
              <a:t> přihlášek </a:t>
            </a:r>
          </a:p>
          <a:p>
            <a:pPr lvl="1"/>
            <a:r>
              <a:rPr lang="cs-CZ" dirty="0" smtClean="0"/>
              <a:t>Fakulta: 16.3.2012</a:t>
            </a:r>
          </a:p>
          <a:p>
            <a:r>
              <a:rPr lang="cs-CZ" dirty="0" smtClean="0"/>
              <a:t>Rektorát 23.3.2012</a:t>
            </a:r>
          </a:p>
          <a:p>
            <a:endParaRPr lang="cs-CZ" dirty="0" smtClean="0"/>
          </a:p>
          <a:p>
            <a:r>
              <a:rPr lang="cs-CZ" dirty="0" smtClean="0"/>
              <a:t>CV + motivační dopis na zahraniční oddělení</a:t>
            </a:r>
          </a:p>
          <a:p>
            <a:endParaRPr lang="cs-CZ" dirty="0" smtClean="0"/>
          </a:p>
          <a:p>
            <a:r>
              <a:rPr lang="en-US" dirty="0" smtClean="0">
                <a:hlinkClick r:id="rId2"/>
              </a:rPr>
              <a:t>http://2012.wsen.org/</a:t>
            </a:r>
            <a:endParaRPr lang="cs-CZ" dirty="0" smtClean="0"/>
          </a:p>
          <a:p>
            <a:endParaRPr lang="cs-CZ" dirty="0"/>
          </a:p>
          <a:p>
            <a:r>
              <a:rPr lang="cs-CZ" dirty="0" smtClean="0"/>
              <a:t>Pozdější dotazy: josef.bruna@gmail.com</a:t>
            </a:r>
          </a:p>
          <a:p>
            <a:endParaRPr lang="cs-CZ" dirty="0" smtClean="0"/>
          </a:p>
          <a:p>
            <a:r>
              <a:rPr lang="cs-CZ" dirty="0" smtClean="0"/>
              <a:t>Děkuji za pozornost</a:t>
            </a:r>
            <a:endParaRPr lang="cs-CZ" dirty="0"/>
          </a:p>
        </p:txBody>
      </p:sp>
    </p:spTree>
    <p:extLst>
      <p:ext uri="{BB962C8B-B14F-4D97-AF65-F5344CB8AC3E}">
        <p14:creationId xmlns:p14="http://schemas.microsoft.com/office/powerpoint/2010/main" val="135117704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Bonus na konec	</a:t>
            </a:r>
            <a:endParaRPr lang="cs-CZ" dirty="0"/>
          </a:p>
        </p:txBody>
      </p:sp>
      <p:sp>
        <p:nvSpPr>
          <p:cNvPr id="3" name="Zástupný symbol pro obsah 2"/>
          <p:cNvSpPr>
            <a:spLocks noGrp="1"/>
          </p:cNvSpPr>
          <p:nvPr>
            <p:ph sz="quarter" idx="1"/>
          </p:nvPr>
        </p:nvSpPr>
        <p:spPr/>
        <p:txBody>
          <a:bodyPr/>
          <a:lstStyle/>
          <a:p>
            <a:r>
              <a:rPr lang="cs-CZ" b="1" dirty="0" smtClean="0">
                <a:hlinkClick r:id="rId2"/>
              </a:rPr>
              <a:t>Karl Henrik Robert</a:t>
            </a:r>
          </a:p>
          <a:p>
            <a:r>
              <a:rPr lang="en-US" dirty="0"/>
              <a:t>Professor Karl-</a:t>
            </a:r>
            <a:r>
              <a:rPr lang="en-US" dirty="0" err="1"/>
              <a:t>Henrik</a:t>
            </a:r>
            <a:r>
              <a:rPr lang="en-US" dirty="0"/>
              <a:t> </a:t>
            </a:r>
            <a:r>
              <a:rPr lang="en-US" dirty="0" err="1"/>
              <a:t>Robèrt</a:t>
            </a:r>
            <a:r>
              <a:rPr lang="en-US" dirty="0"/>
              <a:t>, MD, PhD, cancer scientist, Founder of the NGO The Natural Step (TNS). He is a professor of sustainability at </a:t>
            </a:r>
            <a:r>
              <a:rPr lang="en-US" dirty="0" err="1"/>
              <a:t>Blekinge</a:t>
            </a:r>
            <a:r>
              <a:rPr lang="en-US" dirty="0"/>
              <a:t> Institute of Technology (BTH), and the chairman of the international research program Real Change</a:t>
            </a:r>
            <a:r>
              <a:rPr lang="en-US" dirty="0" smtClean="0"/>
              <a:t>.</a:t>
            </a:r>
            <a:endParaRPr lang="cs-CZ" dirty="0" smtClean="0"/>
          </a:p>
          <a:p>
            <a:endParaRPr lang="cs-CZ" b="1" dirty="0" smtClean="0">
              <a:hlinkClick r:id="rId2"/>
            </a:endParaRPr>
          </a:p>
          <a:p>
            <a:r>
              <a:rPr lang="en-US" dirty="0" smtClean="0">
                <a:hlinkClick r:id="rId2"/>
              </a:rPr>
              <a:t>http</a:t>
            </a:r>
            <a:r>
              <a:rPr lang="en-US" dirty="0">
                <a:hlinkClick r:id="rId2"/>
              </a:rPr>
              <a:t>://www.youtube.com/watch?v=bzjj-6pckyk</a:t>
            </a:r>
            <a:endParaRPr lang="cs-CZ" dirty="0"/>
          </a:p>
        </p:txBody>
      </p:sp>
    </p:spTree>
    <p:extLst>
      <p:ext uri="{BB962C8B-B14F-4D97-AF65-F5344CB8AC3E}">
        <p14:creationId xmlns:p14="http://schemas.microsoft.com/office/powerpoint/2010/main" val="327842475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Lidé - Studenti	</a:t>
            </a:r>
            <a:endParaRPr lang="cs-CZ" dirty="0"/>
          </a:p>
        </p:txBody>
      </p:sp>
      <p:sp>
        <p:nvSpPr>
          <p:cNvPr id="3" name="Zástupný symbol pro obsah 2"/>
          <p:cNvSpPr>
            <a:spLocks noGrp="1"/>
          </p:cNvSpPr>
          <p:nvPr>
            <p:ph sz="quarter" idx="1"/>
          </p:nvPr>
        </p:nvSpPr>
        <p:spPr/>
        <p:txBody>
          <a:bodyPr>
            <a:normAutofit fontScale="85000" lnSpcReduction="10000"/>
          </a:bodyPr>
          <a:lstStyle/>
          <a:p>
            <a:r>
              <a:rPr lang="en-US" dirty="0"/>
              <a:t>Josef </a:t>
            </a:r>
            <a:r>
              <a:rPr lang="en-US" dirty="0" err="1"/>
              <a:t>Brůna</a:t>
            </a:r>
            <a:r>
              <a:rPr lang="en-US" dirty="0"/>
              <a:t> – </a:t>
            </a:r>
            <a:r>
              <a:rPr lang="en-US" dirty="0" err="1"/>
              <a:t>Ústav</a:t>
            </a:r>
            <a:r>
              <a:rPr lang="en-US" dirty="0"/>
              <a:t> pro </a:t>
            </a:r>
            <a:r>
              <a:rPr lang="en-US" dirty="0" err="1"/>
              <a:t>životní</a:t>
            </a:r>
            <a:r>
              <a:rPr lang="en-US" dirty="0"/>
              <a:t> </a:t>
            </a:r>
            <a:r>
              <a:rPr lang="en-US" dirty="0" err="1"/>
              <a:t>prostředí</a:t>
            </a:r>
            <a:r>
              <a:rPr lang="en-US" dirty="0"/>
              <a:t> (</a:t>
            </a:r>
            <a:r>
              <a:rPr lang="en-US" dirty="0">
                <a:hlinkClick r:id="rId2"/>
              </a:rPr>
              <a:t>e.pepik@centrum.cz</a:t>
            </a:r>
            <a:r>
              <a:rPr lang="en-US" dirty="0"/>
              <a:t>)</a:t>
            </a:r>
          </a:p>
          <a:p>
            <a:r>
              <a:rPr lang="en-US" dirty="0" err="1"/>
              <a:t>Zita</a:t>
            </a:r>
            <a:r>
              <a:rPr lang="en-US" dirty="0"/>
              <a:t> </a:t>
            </a:r>
            <a:r>
              <a:rPr lang="en-US" dirty="0" err="1"/>
              <a:t>Bukovská</a:t>
            </a:r>
            <a:r>
              <a:rPr lang="en-US" dirty="0"/>
              <a:t> – </a:t>
            </a:r>
            <a:r>
              <a:rPr lang="en-US" dirty="0" err="1"/>
              <a:t>Geologická</a:t>
            </a:r>
            <a:r>
              <a:rPr lang="en-US" dirty="0"/>
              <a:t> </a:t>
            </a:r>
            <a:r>
              <a:rPr lang="en-US" dirty="0" err="1"/>
              <a:t>sekce</a:t>
            </a:r>
            <a:r>
              <a:rPr lang="en-US" dirty="0"/>
              <a:t> (</a:t>
            </a:r>
            <a:r>
              <a:rPr lang="en-US" dirty="0">
                <a:hlinkClick r:id="rId3"/>
              </a:rPr>
              <a:t>bzita@seznam.cz</a:t>
            </a:r>
            <a:r>
              <a:rPr lang="en-US" dirty="0"/>
              <a:t>)</a:t>
            </a:r>
          </a:p>
          <a:p>
            <a:r>
              <a:rPr lang="en-US" dirty="0" err="1"/>
              <a:t>Zuzana</a:t>
            </a:r>
            <a:r>
              <a:rPr lang="en-US" dirty="0"/>
              <a:t> </a:t>
            </a:r>
            <a:r>
              <a:rPr lang="en-US" dirty="0" err="1"/>
              <a:t>Cabejšková</a:t>
            </a:r>
            <a:r>
              <a:rPr lang="en-US" dirty="0"/>
              <a:t> - </a:t>
            </a:r>
            <a:r>
              <a:rPr lang="en-US" dirty="0" err="1"/>
              <a:t>Ústav</a:t>
            </a:r>
            <a:r>
              <a:rPr lang="en-US" dirty="0"/>
              <a:t> pro </a:t>
            </a:r>
            <a:r>
              <a:rPr lang="en-US" dirty="0" err="1"/>
              <a:t>životní</a:t>
            </a:r>
            <a:r>
              <a:rPr lang="en-US" dirty="0"/>
              <a:t> </a:t>
            </a:r>
            <a:r>
              <a:rPr lang="en-US" dirty="0" err="1"/>
              <a:t>prostředí</a:t>
            </a:r>
            <a:r>
              <a:rPr lang="en-US" dirty="0"/>
              <a:t> (</a:t>
            </a:r>
            <a:r>
              <a:rPr lang="en-US" dirty="0">
                <a:hlinkClick r:id="rId4"/>
              </a:rPr>
              <a:t>zuzkacab@seznam.cz</a:t>
            </a:r>
            <a:r>
              <a:rPr lang="en-US" dirty="0"/>
              <a:t>)</a:t>
            </a:r>
          </a:p>
          <a:p>
            <a:r>
              <a:rPr lang="en-US" dirty="0" err="1"/>
              <a:t>Kateřina</a:t>
            </a:r>
            <a:r>
              <a:rPr lang="en-US" dirty="0"/>
              <a:t> </a:t>
            </a:r>
            <a:r>
              <a:rPr lang="en-US" dirty="0" err="1"/>
              <a:t>Kolaříková</a:t>
            </a:r>
            <a:r>
              <a:rPr lang="en-US" dirty="0"/>
              <a:t> - </a:t>
            </a:r>
            <a:r>
              <a:rPr lang="en-US" dirty="0" err="1"/>
              <a:t>Ústav</a:t>
            </a:r>
            <a:r>
              <a:rPr lang="en-US" dirty="0"/>
              <a:t> pro </a:t>
            </a:r>
            <a:r>
              <a:rPr lang="en-US" dirty="0" err="1"/>
              <a:t>životní</a:t>
            </a:r>
            <a:r>
              <a:rPr lang="en-US" dirty="0"/>
              <a:t> </a:t>
            </a:r>
            <a:r>
              <a:rPr lang="en-US" dirty="0" err="1"/>
              <a:t>prostředí</a:t>
            </a:r>
            <a:r>
              <a:rPr lang="en-US" dirty="0"/>
              <a:t> (</a:t>
            </a:r>
            <a:r>
              <a:rPr lang="en-US" dirty="0">
                <a:hlinkClick r:id="rId5"/>
              </a:rPr>
              <a:t>katerina.kolarikova@natur.cuni.cz</a:t>
            </a:r>
            <a:r>
              <a:rPr lang="en-US" dirty="0"/>
              <a:t>)</a:t>
            </a:r>
          </a:p>
          <a:p>
            <a:r>
              <a:rPr lang="en-US" dirty="0"/>
              <a:t>Eva </a:t>
            </a:r>
            <a:r>
              <a:rPr lang="en-US" dirty="0" err="1"/>
              <a:t>Kozubíková</a:t>
            </a:r>
            <a:r>
              <a:rPr lang="en-US" dirty="0"/>
              <a:t> – </a:t>
            </a:r>
            <a:r>
              <a:rPr lang="en-US" dirty="0" err="1"/>
              <a:t>Biologická</a:t>
            </a:r>
            <a:r>
              <a:rPr lang="en-US" dirty="0"/>
              <a:t> </a:t>
            </a:r>
            <a:r>
              <a:rPr lang="en-US" dirty="0" err="1"/>
              <a:t>sekce</a:t>
            </a:r>
            <a:r>
              <a:rPr lang="en-US" dirty="0"/>
              <a:t> (</a:t>
            </a:r>
            <a:r>
              <a:rPr lang="en-US" dirty="0">
                <a:hlinkClick r:id="rId6"/>
              </a:rPr>
              <a:t>evikkk@post.cz</a:t>
            </a:r>
            <a:r>
              <a:rPr lang="en-US" dirty="0"/>
              <a:t>)</a:t>
            </a:r>
          </a:p>
          <a:p>
            <a:r>
              <a:rPr lang="en-US" dirty="0"/>
              <a:t>Anna </a:t>
            </a:r>
            <a:r>
              <a:rPr lang="en-US" dirty="0" err="1"/>
              <a:t>Lamačová</a:t>
            </a:r>
            <a:r>
              <a:rPr lang="en-US" dirty="0"/>
              <a:t> - </a:t>
            </a:r>
            <a:r>
              <a:rPr lang="en-US" dirty="0" err="1"/>
              <a:t>Ústav</a:t>
            </a:r>
            <a:r>
              <a:rPr lang="en-US" dirty="0"/>
              <a:t> pro </a:t>
            </a:r>
            <a:r>
              <a:rPr lang="en-US" dirty="0" err="1"/>
              <a:t>životní</a:t>
            </a:r>
            <a:r>
              <a:rPr lang="en-US" dirty="0"/>
              <a:t> </a:t>
            </a:r>
            <a:r>
              <a:rPr lang="en-US" dirty="0" err="1"/>
              <a:t>prostředí</a:t>
            </a:r>
            <a:r>
              <a:rPr lang="en-US" dirty="0"/>
              <a:t> (</a:t>
            </a:r>
            <a:r>
              <a:rPr lang="en-US" dirty="0">
                <a:hlinkClick r:id="rId7"/>
              </a:rPr>
              <a:t>anna.bencokova@gmail.com</a:t>
            </a:r>
            <a:r>
              <a:rPr lang="en-US" dirty="0"/>
              <a:t>)</a:t>
            </a:r>
          </a:p>
          <a:p>
            <a:r>
              <a:rPr lang="en-US" dirty="0"/>
              <a:t>Roman </a:t>
            </a:r>
            <a:r>
              <a:rPr lang="en-US" dirty="0" err="1"/>
              <a:t>Matoušek</a:t>
            </a:r>
            <a:r>
              <a:rPr lang="en-US" dirty="0"/>
              <a:t> – </a:t>
            </a:r>
            <a:r>
              <a:rPr lang="en-US" dirty="0" err="1"/>
              <a:t>Geografická</a:t>
            </a:r>
            <a:r>
              <a:rPr lang="en-US" dirty="0"/>
              <a:t> </a:t>
            </a:r>
            <a:r>
              <a:rPr lang="en-US" dirty="0" err="1"/>
              <a:t>sekce</a:t>
            </a:r>
            <a:r>
              <a:rPr lang="en-US" dirty="0"/>
              <a:t> (</a:t>
            </a:r>
            <a:r>
              <a:rPr lang="en-US" dirty="0">
                <a:hlinkClick r:id="rId8"/>
              </a:rPr>
              <a:t>roman.matousek@natur.cuni.cz</a:t>
            </a:r>
            <a:r>
              <a:rPr lang="en-US" dirty="0"/>
              <a:t>)</a:t>
            </a:r>
          </a:p>
          <a:p>
            <a:r>
              <a:rPr lang="en-US" dirty="0" err="1"/>
              <a:t>Petr</a:t>
            </a:r>
            <a:r>
              <a:rPr lang="en-US" dirty="0"/>
              <a:t> </a:t>
            </a:r>
            <a:r>
              <a:rPr lang="en-US" dirty="0" err="1"/>
              <a:t>Motloch</a:t>
            </a:r>
            <a:r>
              <a:rPr lang="en-US" dirty="0"/>
              <a:t> – </a:t>
            </a:r>
            <a:r>
              <a:rPr lang="en-US" dirty="0" err="1"/>
              <a:t>Chemická</a:t>
            </a:r>
            <a:r>
              <a:rPr lang="en-US" dirty="0"/>
              <a:t> </a:t>
            </a:r>
            <a:r>
              <a:rPr lang="en-US" dirty="0" err="1"/>
              <a:t>sekce</a:t>
            </a:r>
            <a:r>
              <a:rPr lang="en-US" dirty="0"/>
              <a:t> (</a:t>
            </a:r>
            <a:r>
              <a:rPr lang="en-US" dirty="0">
                <a:hlinkClick r:id="rId9"/>
              </a:rPr>
              <a:t>motlochp@natur.cuni.cz</a:t>
            </a:r>
            <a:r>
              <a:rPr lang="en-US" dirty="0"/>
              <a:t>)</a:t>
            </a:r>
          </a:p>
          <a:p>
            <a:endParaRPr lang="cs-CZ" dirty="0"/>
          </a:p>
        </p:txBody>
      </p:sp>
    </p:spTree>
    <p:extLst>
      <p:ext uri="{BB962C8B-B14F-4D97-AF65-F5344CB8AC3E}">
        <p14:creationId xmlns:p14="http://schemas.microsoft.com/office/powerpoint/2010/main" val="135117704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Lidé - Zaměstnanci</a:t>
            </a:r>
            <a:endParaRPr lang="cs-CZ" dirty="0"/>
          </a:p>
        </p:txBody>
      </p:sp>
      <p:sp>
        <p:nvSpPr>
          <p:cNvPr id="3" name="Zástupný symbol pro obsah 2"/>
          <p:cNvSpPr>
            <a:spLocks noGrp="1"/>
          </p:cNvSpPr>
          <p:nvPr>
            <p:ph sz="quarter" idx="1"/>
          </p:nvPr>
        </p:nvSpPr>
        <p:spPr/>
        <p:txBody>
          <a:bodyPr/>
          <a:lstStyle/>
          <a:p>
            <a:r>
              <a:rPr lang="cs-CZ" dirty="0" smtClean="0"/>
              <a:t>Mgr. Lenka Dvořáková – tajemnice fakulty</a:t>
            </a:r>
          </a:p>
          <a:p>
            <a:r>
              <a:rPr lang="cs-CZ" dirty="0" smtClean="0"/>
              <a:t>Ing. Libuše Benešová</a:t>
            </a:r>
          </a:p>
          <a:p>
            <a:r>
              <a:rPr lang="cs-CZ" dirty="0" smtClean="0"/>
              <a:t>prof</a:t>
            </a:r>
            <a:r>
              <a:rPr lang="cs-CZ" dirty="0" smtClean="0"/>
              <a:t>. Martin </a:t>
            </a:r>
            <a:r>
              <a:rPr lang="cs-CZ" dirty="0" err="1" smtClean="0"/>
              <a:t>Braniš</a:t>
            </a:r>
            <a:endParaRPr lang="cs-CZ" dirty="0" smtClean="0"/>
          </a:p>
          <a:p>
            <a:r>
              <a:rPr lang="cs-CZ" dirty="0"/>
              <a:t>doc. Jan </a:t>
            </a:r>
            <a:r>
              <a:rPr lang="cs-CZ" dirty="0" err="1"/>
              <a:t>Frouz</a:t>
            </a:r>
            <a:r>
              <a:rPr lang="cs-CZ" dirty="0"/>
              <a:t> </a:t>
            </a:r>
          </a:p>
          <a:p>
            <a:endParaRPr lang="cs-CZ" dirty="0" smtClean="0"/>
          </a:p>
        </p:txBody>
      </p:sp>
    </p:spTree>
    <p:extLst>
      <p:ext uri="{BB962C8B-B14F-4D97-AF65-F5344CB8AC3E}">
        <p14:creationId xmlns:p14="http://schemas.microsoft.com/office/powerpoint/2010/main" val="423077720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Cíle iniciativy</a:t>
            </a:r>
            <a:endParaRPr lang="cs-CZ" dirty="0"/>
          </a:p>
        </p:txBody>
      </p:sp>
      <p:sp>
        <p:nvSpPr>
          <p:cNvPr id="3" name="Zástupný symbol pro obsah 2"/>
          <p:cNvSpPr>
            <a:spLocks noGrp="1"/>
          </p:cNvSpPr>
          <p:nvPr>
            <p:ph sz="quarter" idx="1"/>
          </p:nvPr>
        </p:nvSpPr>
        <p:spPr/>
        <p:txBody>
          <a:bodyPr/>
          <a:lstStyle/>
          <a:p>
            <a:r>
              <a:rPr lang="cs-CZ" dirty="0" smtClean="0"/>
              <a:t>Snížit negativní dopady provozu fakulty</a:t>
            </a:r>
          </a:p>
          <a:p>
            <a:r>
              <a:rPr lang="cs-CZ" dirty="0" smtClean="0"/>
              <a:t>Zlepšit prostředí pro studenty i zaměstnance</a:t>
            </a:r>
          </a:p>
          <a:p>
            <a:r>
              <a:rPr lang="cs-CZ" dirty="0" smtClean="0"/>
              <a:t>Vzdělávat </a:t>
            </a:r>
            <a:r>
              <a:rPr lang="cs-CZ" dirty="0" smtClean="0"/>
              <a:t>v environmentálních tématech</a:t>
            </a:r>
          </a:p>
          <a:p>
            <a:r>
              <a:rPr lang="cs-CZ" dirty="0" smtClean="0"/>
              <a:t>Rozvíjet </a:t>
            </a:r>
            <a:r>
              <a:rPr lang="cs-CZ" dirty="0" smtClean="0"/>
              <a:t>spoluúčasti studentů na fungování fakulty</a:t>
            </a:r>
          </a:p>
          <a:p>
            <a:r>
              <a:rPr lang="cs-CZ" dirty="0" smtClean="0"/>
              <a:t>Vytvořit podklady pro akce realizovatelné na úrovni UK</a:t>
            </a:r>
            <a:endParaRPr lang="cs-CZ" dirty="0"/>
          </a:p>
        </p:txBody>
      </p:sp>
    </p:spTree>
    <p:extLst>
      <p:ext uri="{BB962C8B-B14F-4D97-AF65-F5344CB8AC3E}">
        <p14:creationId xmlns:p14="http://schemas.microsoft.com/office/powerpoint/2010/main" val="57668068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Prostředky k dosažení cílů</a:t>
            </a:r>
            <a:endParaRPr lang="cs-CZ" dirty="0"/>
          </a:p>
        </p:txBody>
      </p:sp>
      <p:sp>
        <p:nvSpPr>
          <p:cNvPr id="3" name="Zástupný symbol pro obsah 2"/>
          <p:cNvSpPr>
            <a:spLocks noGrp="1"/>
          </p:cNvSpPr>
          <p:nvPr>
            <p:ph sz="quarter" idx="1"/>
          </p:nvPr>
        </p:nvSpPr>
        <p:spPr/>
        <p:txBody>
          <a:bodyPr>
            <a:normAutofit/>
          </a:bodyPr>
          <a:lstStyle/>
          <a:p>
            <a:r>
              <a:rPr lang="cs-CZ" dirty="0" smtClean="0"/>
              <a:t>„Zelené“ </a:t>
            </a:r>
            <a:r>
              <a:rPr lang="cs-CZ" dirty="0" smtClean="0"/>
              <a:t>studentské projekty</a:t>
            </a:r>
          </a:p>
          <a:p>
            <a:pPr lvl="1"/>
            <a:r>
              <a:rPr lang="cs-CZ" dirty="0" smtClean="0"/>
              <a:t>Poprvé vyhlášeny v ZS 2011</a:t>
            </a:r>
          </a:p>
          <a:p>
            <a:pPr lvl="1"/>
            <a:r>
              <a:rPr lang="cs-CZ" dirty="0" smtClean="0"/>
              <a:t>Podpora pro realizaci až 50 000 Kč na projekt</a:t>
            </a:r>
          </a:p>
          <a:p>
            <a:pPr lvl="1"/>
            <a:r>
              <a:rPr lang="cs-CZ" dirty="0" smtClean="0"/>
              <a:t>Aktuálně probíhá 6 projektů</a:t>
            </a:r>
          </a:p>
          <a:p>
            <a:pPr lvl="1"/>
            <a:r>
              <a:rPr lang="cs-CZ" dirty="0" smtClean="0"/>
              <a:t>Výsledky budou prezentovány na Den </a:t>
            </a:r>
            <a:r>
              <a:rPr lang="cs-CZ" dirty="0" smtClean="0"/>
              <a:t>Země</a:t>
            </a:r>
            <a:endParaRPr lang="cs-CZ" dirty="0"/>
          </a:p>
          <a:p>
            <a:r>
              <a:rPr lang="cs-CZ" dirty="0" smtClean="0"/>
              <a:t>Sběr nápadů pro další </a:t>
            </a:r>
            <a:r>
              <a:rPr lang="cs-CZ" dirty="0" smtClean="0"/>
              <a:t>ekologizaci</a:t>
            </a:r>
          </a:p>
          <a:p>
            <a:pPr marL="0" indent="0">
              <a:buNone/>
            </a:pPr>
            <a:r>
              <a:rPr lang="cs-CZ" dirty="0" smtClean="0"/>
              <a:t>-------------------------------------------------</a:t>
            </a:r>
            <a:endParaRPr lang="cs-CZ" dirty="0" smtClean="0"/>
          </a:p>
          <a:p>
            <a:r>
              <a:rPr lang="cs-CZ" dirty="0" smtClean="0"/>
              <a:t>Prosazovat požadavky </a:t>
            </a:r>
          </a:p>
          <a:p>
            <a:pPr lvl="1"/>
            <a:r>
              <a:rPr lang="cs-CZ" dirty="0" smtClean="0"/>
              <a:t>do </a:t>
            </a:r>
            <a:r>
              <a:rPr lang="cs-CZ" dirty="0"/>
              <a:t>výběrových řízení fakulty</a:t>
            </a:r>
          </a:p>
          <a:p>
            <a:pPr lvl="1"/>
            <a:r>
              <a:rPr lang="cs-CZ" dirty="0" smtClean="0"/>
              <a:t>do </a:t>
            </a:r>
            <a:r>
              <a:rPr lang="cs-CZ" dirty="0"/>
              <a:t>plánů na rozvoj (kampus </a:t>
            </a:r>
            <a:r>
              <a:rPr lang="cs-CZ" dirty="0" smtClean="0"/>
              <a:t>Albertov)</a:t>
            </a:r>
            <a:br>
              <a:rPr lang="cs-CZ" dirty="0" smtClean="0"/>
            </a:br>
            <a:r>
              <a:rPr lang="cs-CZ" dirty="0" smtClean="0"/>
              <a:t>a </a:t>
            </a:r>
            <a:r>
              <a:rPr lang="cs-CZ" dirty="0"/>
              <a:t>rekonstrukci fakulty (průběžně)</a:t>
            </a:r>
          </a:p>
          <a:p>
            <a:r>
              <a:rPr lang="cs-CZ" dirty="0"/>
              <a:t>Certifikace EMAS</a:t>
            </a:r>
            <a:r>
              <a:rPr lang="cs-CZ" dirty="0" smtClean="0"/>
              <a:t>?</a:t>
            </a:r>
          </a:p>
          <a:p>
            <a:pPr lvl="1"/>
            <a:endParaRPr lang="cs-CZ" dirty="0"/>
          </a:p>
        </p:txBody>
      </p:sp>
    </p:spTree>
    <p:extLst>
      <p:ext uri="{BB962C8B-B14F-4D97-AF65-F5344CB8AC3E}">
        <p14:creationId xmlns:p14="http://schemas.microsoft.com/office/powerpoint/2010/main" val="410750557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Aktuální projekty</a:t>
            </a:r>
            <a:endParaRPr lang="cs-CZ" dirty="0"/>
          </a:p>
        </p:txBody>
      </p:sp>
      <p:sp>
        <p:nvSpPr>
          <p:cNvPr id="3" name="Zástupný symbol pro obsah 2"/>
          <p:cNvSpPr>
            <a:spLocks noGrp="1"/>
          </p:cNvSpPr>
          <p:nvPr>
            <p:ph sz="quarter" idx="1"/>
          </p:nvPr>
        </p:nvSpPr>
        <p:spPr/>
        <p:txBody>
          <a:bodyPr>
            <a:normAutofit/>
          </a:bodyPr>
          <a:lstStyle/>
          <a:p>
            <a:r>
              <a:rPr lang="cs-CZ" dirty="0" smtClean="0"/>
              <a:t>Když kávu, tak udržitelně (Adéla </a:t>
            </a:r>
            <a:r>
              <a:rPr lang="cs-CZ" dirty="0" err="1" smtClean="0"/>
              <a:t>Hásová</a:t>
            </a:r>
            <a:r>
              <a:rPr lang="cs-CZ" dirty="0" smtClean="0"/>
              <a:t>)</a:t>
            </a:r>
          </a:p>
          <a:p>
            <a:r>
              <a:rPr lang="cs-CZ" dirty="0" smtClean="0"/>
              <a:t>Oboustranný </a:t>
            </a:r>
            <a:r>
              <a:rPr lang="cs-CZ" dirty="0"/>
              <a:t>tisk (Vojtěch Kubelka) </a:t>
            </a:r>
            <a:endParaRPr lang="cs-CZ" dirty="0" smtClean="0"/>
          </a:p>
          <a:p>
            <a:r>
              <a:rPr lang="cs-CZ" dirty="0" smtClean="0"/>
              <a:t>Ozeleňme </a:t>
            </a:r>
            <a:r>
              <a:rPr lang="cs-CZ" dirty="0"/>
              <a:t>přírodovědeckou fakultu!  </a:t>
            </a:r>
            <a:r>
              <a:rPr lang="cs-CZ" dirty="0" smtClean="0"/>
              <a:t/>
            </a:r>
            <a:br>
              <a:rPr lang="cs-CZ" dirty="0" smtClean="0"/>
            </a:br>
            <a:r>
              <a:rPr lang="cs-CZ" dirty="0" smtClean="0"/>
              <a:t>(</a:t>
            </a:r>
            <a:r>
              <a:rPr lang="cs-CZ" dirty="0"/>
              <a:t>Nikol Krejčová) </a:t>
            </a:r>
          </a:p>
          <a:p>
            <a:r>
              <a:rPr lang="cs-CZ" dirty="0"/>
              <a:t>Pijme vodu pijme pitnou vodu pijme vodu a nepijme (Lenka Hanzlíková) </a:t>
            </a:r>
            <a:endParaRPr lang="cs-CZ" dirty="0" smtClean="0"/>
          </a:p>
          <a:p>
            <a:r>
              <a:rPr lang="cs-CZ" dirty="0" smtClean="0"/>
              <a:t>Zkvalitnění </a:t>
            </a:r>
            <a:r>
              <a:rPr lang="cs-CZ" dirty="0"/>
              <a:t>parkovacích míst pro kola na </a:t>
            </a:r>
            <a:r>
              <a:rPr lang="cs-CZ" dirty="0" err="1"/>
              <a:t>PřF</a:t>
            </a:r>
            <a:r>
              <a:rPr lang="cs-CZ" dirty="0"/>
              <a:t> UK (Jan Bendl</a:t>
            </a:r>
            <a:r>
              <a:rPr lang="cs-CZ" dirty="0" smtClean="0"/>
              <a:t>) </a:t>
            </a:r>
            <a:r>
              <a:rPr lang="cs-CZ" dirty="0"/>
              <a:t> </a:t>
            </a:r>
          </a:p>
          <a:p>
            <a:r>
              <a:rPr lang="cs-CZ" dirty="0" smtClean="0"/>
              <a:t>Kam </a:t>
            </a:r>
            <a:r>
              <a:rPr lang="cs-CZ" dirty="0"/>
              <a:t>s ním? Aneb dá se třídit odpad i na </a:t>
            </a:r>
            <a:r>
              <a:rPr lang="cs-CZ" dirty="0" err="1"/>
              <a:t>PřF</a:t>
            </a:r>
            <a:r>
              <a:rPr lang="cs-CZ" dirty="0"/>
              <a:t> UK? (Jana </a:t>
            </a:r>
            <a:r>
              <a:rPr lang="cs-CZ" dirty="0" err="1" smtClean="0"/>
              <a:t>Buďová</a:t>
            </a:r>
            <a:r>
              <a:rPr lang="cs-CZ" dirty="0" smtClean="0"/>
              <a:t> a Jana </a:t>
            </a:r>
            <a:r>
              <a:rPr lang="cs-CZ" dirty="0"/>
              <a:t>Křemenová</a:t>
            </a:r>
            <a:r>
              <a:rPr lang="cs-CZ" dirty="0" smtClean="0"/>
              <a:t>)</a:t>
            </a:r>
            <a:endParaRPr lang="cs-CZ" dirty="0"/>
          </a:p>
        </p:txBody>
      </p:sp>
    </p:spTree>
    <p:extLst>
      <p:ext uri="{BB962C8B-B14F-4D97-AF65-F5344CB8AC3E}">
        <p14:creationId xmlns:p14="http://schemas.microsoft.com/office/powerpoint/2010/main" val="135117704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Proč </a:t>
            </a:r>
            <a:r>
              <a:rPr lang="cs-CZ" dirty="0" smtClean="0"/>
              <a:t>ekologizovat fakultu</a:t>
            </a:r>
            <a:endParaRPr lang="cs-CZ" dirty="0"/>
          </a:p>
        </p:txBody>
      </p:sp>
      <p:sp>
        <p:nvSpPr>
          <p:cNvPr id="3" name="Zástupný symbol pro obsah 2"/>
          <p:cNvSpPr>
            <a:spLocks noGrp="1"/>
          </p:cNvSpPr>
          <p:nvPr>
            <p:ph sz="quarter" idx="1"/>
          </p:nvPr>
        </p:nvSpPr>
        <p:spPr/>
        <p:txBody>
          <a:bodyPr/>
          <a:lstStyle/>
          <a:p>
            <a:r>
              <a:rPr lang="cs-CZ" dirty="0" smtClean="0"/>
              <a:t>Zlepšení prostředí na fakultě a omezení negativních dopadů</a:t>
            </a:r>
          </a:p>
          <a:p>
            <a:endParaRPr lang="cs-CZ" dirty="0" smtClean="0"/>
          </a:p>
          <a:p>
            <a:r>
              <a:rPr lang="cs-CZ" dirty="0" smtClean="0"/>
              <a:t>Investice do budoucnosti – dlouhodobé úspory</a:t>
            </a:r>
          </a:p>
          <a:p>
            <a:endParaRPr lang="cs-CZ" dirty="0" smtClean="0"/>
          </a:p>
          <a:p>
            <a:r>
              <a:rPr lang="cs-CZ" dirty="0" smtClean="0"/>
              <a:t>Jít příkladem pro </a:t>
            </a:r>
            <a:r>
              <a:rPr lang="cs-CZ" dirty="0" smtClean="0"/>
              <a:t>studenty i společnost</a:t>
            </a:r>
            <a:endParaRPr lang="cs-CZ" dirty="0" smtClean="0"/>
          </a:p>
          <a:p>
            <a:endParaRPr lang="cs-CZ" dirty="0"/>
          </a:p>
          <a:p>
            <a:r>
              <a:rPr lang="cs-CZ" dirty="0" smtClean="0"/>
              <a:t>„Změnit svět ?“</a:t>
            </a:r>
            <a:endParaRPr lang="cs-CZ" dirty="0"/>
          </a:p>
        </p:txBody>
      </p:sp>
    </p:spTree>
    <p:extLst>
      <p:ext uri="{BB962C8B-B14F-4D97-AF65-F5344CB8AC3E}">
        <p14:creationId xmlns:p14="http://schemas.microsoft.com/office/powerpoint/2010/main" val="1351177040"/>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rkýř">
  <a:themeElements>
    <a:clrScheme name="Arkýř">
      <a:dk1>
        <a:sysClr val="windowText" lastClr="000000"/>
      </a:dk1>
      <a:lt1>
        <a:sysClr val="window" lastClr="FFFFFF"/>
      </a:lt1>
      <a:dk2>
        <a:srgbClr val="575F6D"/>
      </a:dk2>
      <a:lt2>
        <a:srgbClr val="FFF39D"/>
      </a:lt2>
      <a:accent1>
        <a:srgbClr val="FE8637"/>
      </a:accent1>
      <a:accent2>
        <a:srgbClr val="7598D9"/>
      </a:accent2>
      <a:accent3>
        <a:srgbClr val="B32C16"/>
      </a:accent3>
      <a:accent4>
        <a:srgbClr val="F5CD2D"/>
      </a:accent4>
      <a:accent5>
        <a:srgbClr val="AEBAD5"/>
      </a:accent5>
      <a:accent6>
        <a:srgbClr val="777C84"/>
      </a:accent6>
      <a:hlink>
        <a:srgbClr val="D2611C"/>
      </a:hlink>
      <a:folHlink>
        <a:srgbClr val="3B435B"/>
      </a:folHlink>
    </a:clrScheme>
    <a:fontScheme name="Aspekt">
      <a:maj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Arkýř">
      <a:fillStyleLst>
        <a:solidFill>
          <a:schemeClr val="phClr"/>
        </a:solidFill>
        <a:gradFill rotWithShape="1">
          <a:gsLst>
            <a:gs pos="0">
              <a:schemeClr val="phClr">
                <a:tint val="35000"/>
                <a:satMod val="260000"/>
              </a:schemeClr>
            </a:gs>
            <a:gs pos="30000">
              <a:schemeClr val="phClr">
                <a:tint val="38000"/>
                <a:satMod val="260000"/>
              </a:schemeClr>
            </a:gs>
            <a:gs pos="75000">
              <a:schemeClr val="phClr">
                <a:tint val="55000"/>
                <a:satMod val="255000"/>
              </a:schemeClr>
            </a:gs>
            <a:gs pos="100000">
              <a:schemeClr val="phClr">
                <a:tint val="70000"/>
                <a:satMod val="255000"/>
              </a:schemeClr>
            </a:gs>
          </a:gsLst>
          <a:path path="circle">
            <a:fillToRect l="5000" t="100000" r="120000" b="10000"/>
          </a:path>
        </a:gradFill>
        <a:gradFill rotWithShape="1">
          <a:gsLst>
            <a:gs pos="0">
              <a:schemeClr val="phClr">
                <a:shade val="63000"/>
                <a:satMod val="165000"/>
              </a:schemeClr>
            </a:gs>
            <a:gs pos="30000">
              <a:schemeClr val="phClr">
                <a:shade val="58000"/>
                <a:satMod val="165000"/>
              </a:schemeClr>
            </a:gs>
            <a:gs pos="75000">
              <a:schemeClr val="phClr">
                <a:shade val="30000"/>
                <a:satMod val="175000"/>
              </a:schemeClr>
            </a:gs>
            <a:gs pos="100000">
              <a:schemeClr val="phClr">
                <a:shade val="15000"/>
                <a:satMod val="175000"/>
              </a:schemeClr>
            </a:gs>
          </a:gsLst>
          <a:path path="circle">
            <a:fillToRect l="5000" t="100000" r="120000" b="10000"/>
          </a:path>
        </a:gradFill>
      </a:fillStyleLst>
      <a:lnStyleLst>
        <a:ln w="12700" cap="flat" cmpd="sng" algn="ctr">
          <a:solidFill>
            <a:schemeClr val="phClr">
              <a:shade val="70000"/>
              <a:satMod val="150000"/>
            </a:schemeClr>
          </a:solidFill>
          <a:prstDash val="solid"/>
        </a:ln>
        <a:ln w="25400" cap="flat" cmpd="sng" algn="ctr">
          <a:solidFill>
            <a:schemeClr val="phClr"/>
          </a:solidFill>
          <a:prstDash val="solid"/>
        </a:ln>
        <a:ln w="34925" cap="flat" cmpd="sng" algn="ctr">
          <a:solidFill>
            <a:schemeClr val="phClr"/>
          </a:solidFill>
          <a:prstDash val="solid"/>
        </a:ln>
      </a:lnStyleLst>
      <a:effectStyleLst>
        <a:effectStyle>
          <a:effectLst>
            <a:outerShdw blurRad="50800" dist="25000" dir="5400000" rotWithShape="0">
              <a:srgbClr val="000000">
                <a:alpha val="40000"/>
              </a:srgbClr>
            </a:outerShdw>
          </a:effectLst>
        </a:effectStyle>
        <a:effectStyle>
          <a:effectLst>
            <a:outerShdw blurRad="50800" dist="20000" dir="5400000" rotWithShape="0">
              <a:srgbClr val="000000">
                <a:alpha val="42000"/>
              </a:srgbClr>
            </a:outerShdw>
          </a:effectLst>
        </a:effectStyle>
        <a:effectStyle>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a:effectStyle>
      </a:effectStyleLst>
      <a:bgFillStyleLst>
        <a:solidFill>
          <a:schemeClr val="phClr"/>
        </a:solidFill>
        <a:gradFill rotWithShape="1">
          <a:gsLst>
            <a:gs pos="0">
              <a:schemeClr val="phClr">
                <a:shade val="58000"/>
                <a:satMod val="125000"/>
              </a:schemeClr>
            </a:gs>
            <a:gs pos="40000">
              <a:schemeClr val="phClr">
                <a:tint val="90000"/>
                <a:shade val="90000"/>
                <a:satMod val="120000"/>
              </a:schemeClr>
            </a:gs>
            <a:gs pos="100000">
              <a:schemeClr val="phClr">
                <a:tint val="50000"/>
              </a:schemeClr>
            </a:gs>
          </a:gsLst>
          <a:lin ang="16200000" scaled="1"/>
        </a:gradFill>
        <a:blipFill>
          <a:blip xmlns:r="http://schemas.openxmlformats.org/officeDocument/2006/relationships" r:embed="rId1">
            <a:duotone>
              <a:schemeClr val="phClr">
                <a:shade val="80000"/>
              </a:schemeClr>
              <a:schemeClr val="phClr">
                <a:tint val="91000"/>
              </a:schemeClr>
            </a:duotone>
          </a:blip>
          <a:tile tx="0" ty="0" sx="40000" sy="50000" flip="y" algn="tl"/>
        </a:blipFill>
      </a:bgFillStyleLst>
    </a:fmtScheme>
  </a:themeElements>
  <a:objectDefaults/>
  <a:extraClrSchemeLst/>
</a:theme>
</file>

<file path=ppt/theme/theme2.xml><?xml version="1.0" encoding="utf-8"?>
<a:theme xmlns:a="http://schemas.openxmlformats.org/drawingml/2006/main" name="Motiv systému Office">
  <a:themeElements>
    <a:clrScheme name="Kancelář">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Oriel</Template>
  <TotalTime>1654</TotalTime>
  <Words>667</Words>
  <Application>Microsoft Office PowerPoint</Application>
  <PresentationFormat>Předvádění na obrazovce (4:3)</PresentationFormat>
  <Paragraphs>140</Paragraphs>
  <Slides>35</Slides>
  <Notes>1</Notes>
  <HiddenSlides>0</HiddenSlides>
  <MMClips>0</MMClips>
  <ScaleCrop>false</ScaleCrop>
  <HeadingPairs>
    <vt:vector size="4" baseType="variant">
      <vt:variant>
        <vt:lpstr>Motiv</vt:lpstr>
      </vt:variant>
      <vt:variant>
        <vt:i4>1</vt:i4>
      </vt:variant>
      <vt:variant>
        <vt:lpstr>Nadpisy snímků</vt:lpstr>
      </vt:variant>
      <vt:variant>
        <vt:i4>35</vt:i4>
      </vt:variant>
    </vt:vector>
  </HeadingPairs>
  <TitlesOfParts>
    <vt:vector size="36" baseType="lpstr">
      <vt:lpstr>Arkýř</vt:lpstr>
      <vt:lpstr>WSES - studentský summit životního prostředí  a iniciativa zelename.cz</vt:lpstr>
      <vt:lpstr>Osnova </vt:lpstr>
      <vt:lpstr>Prezentace aplikace PowerPoint</vt:lpstr>
      <vt:lpstr>Lidé - Studenti </vt:lpstr>
      <vt:lpstr>Lidé - Zaměstnanci</vt:lpstr>
      <vt:lpstr>Cíle iniciativy</vt:lpstr>
      <vt:lpstr>Prostředky k dosažení cílů</vt:lpstr>
      <vt:lpstr>Aktuální projekty</vt:lpstr>
      <vt:lpstr>Proč ekologizovat fakultu</vt:lpstr>
      <vt:lpstr>Zelený image fakulty ???</vt:lpstr>
      <vt:lpstr>Šetřit neznamená vždy omezovat</vt:lpstr>
      <vt:lpstr>Proč to vlastně děláme</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WSES 2011</vt:lpstr>
      <vt:lpstr>Prezentace aplikace PowerPoint</vt:lpstr>
      <vt:lpstr>Inderpaul Johar Tobias C. Larsson </vt:lpstr>
      <vt:lpstr>Dan Epstein Karl-Henrik Robèrt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Summit WSES 2012</vt:lpstr>
      <vt:lpstr>WSES 2012</vt:lpstr>
      <vt:lpstr>Bonus na konec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Prezentace aplikace PowerPoint</dc:title>
  <dc:creator>Josef Brůna</dc:creator>
  <cp:lastModifiedBy>Josef Brůna</cp:lastModifiedBy>
  <cp:revision>29</cp:revision>
  <dcterms:created xsi:type="dcterms:W3CDTF">2012-03-11T20:20:01Z</dcterms:created>
  <dcterms:modified xsi:type="dcterms:W3CDTF">2012-03-13T22:00:58Z</dcterms:modified>
</cp:coreProperties>
</file>