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2D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7026" autoAdjust="0"/>
  </p:normalViewPr>
  <p:slideViewPr>
    <p:cSldViewPr snapToGrid="0" snapToObjects="1">
      <p:cViewPr varScale="1">
        <p:scale>
          <a:sx n="111" d="100"/>
          <a:sy n="111" d="100"/>
        </p:scale>
        <p:origin x="161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AF17A-18B7-0048-A824-6747E10A166E}" type="datetime1">
              <a:rPr lang="cs-CZ" smtClean="0"/>
              <a:t>10.06.2019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054EB3-FA98-FB40-842A-3B21AECA1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603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0EDF77-139F-074C-B482-566D8FD6D6E4}" type="datetime1">
              <a:rPr lang="cs-CZ" smtClean="0"/>
              <a:t>10.06.2019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BD6A0-A52B-2F4C-9E50-C9FDBFB37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4565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BD6A0-A52B-2F4C-9E50-C9FDBFB376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67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BD6A0-A52B-2F4C-9E50-C9FDBFB376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67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BD6A0-A52B-2F4C-9E50-C9FDBFB376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67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24E7A-F325-C04F-BACB-8B42ABE136E9}" type="datetime1">
              <a:rPr lang="cs-CZ" smtClean="0"/>
              <a:t>10.06.2019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AA66-45A8-5543-8AD2-FEEF86531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55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231AD-2261-BE4B-A6E8-19D39635CF91}" type="datetime1">
              <a:rPr lang="cs-CZ" smtClean="0"/>
              <a:t>10.06.2019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AA66-45A8-5543-8AD2-FEEF86531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66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CD03D-BEBD-AB4C-808B-D35CDB7A7DBF}" type="datetime1">
              <a:rPr lang="cs-CZ" smtClean="0"/>
              <a:t>10.06.2019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AA66-45A8-5543-8AD2-FEEF86531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6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770CE-5A1F-604B-AF64-86B1920F495B}" type="datetime1">
              <a:rPr lang="cs-CZ" smtClean="0"/>
              <a:t>10.06.2019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AA66-45A8-5543-8AD2-FEEF86531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314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6C51C-549A-9D49-BFB9-0B5024E1873D}" type="datetime1">
              <a:rPr lang="cs-CZ" smtClean="0"/>
              <a:t>10.06.2019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AA66-45A8-5543-8AD2-FEEF86531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58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33D82-F91D-5444-B452-9185FD573987}" type="datetime1">
              <a:rPr lang="cs-CZ" smtClean="0"/>
              <a:t>10.06.2019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AA66-45A8-5543-8AD2-FEEF86531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448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09430-A38D-2544-A65F-2CC2EFECACB0}" type="datetime1">
              <a:rPr lang="cs-CZ" smtClean="0"/>
              <a:t>10.06.2019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AA66-45A8-5543-8AD2-FEEF86531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709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0853F-61EB-AB4C-A88F-130A951E25B3}" type="datetime1">
              <a:rPr lang="cs-CZ" smtClean="0"/>
              <a:t>10.06.2019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AA66-45A8-5543-8AD2-FEEF86531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59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6EA5-E78D-FC40-B92F-E452895BFEEA}" type="datetime1">
              <a:rPr lang="cs-CZ" smtClean="0"/>
              <a:t>10.06.2019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AA66-45A8-5543-8AD2-FEEF86531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921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91345-28BA-7D46-BBB1-9367B341FE2F}" type="datetime1">
              <a:rPr lang="cs-CZ" smtClean="0"/>
              <a:t>10.06.2019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AA66-45A8-5543-8AD2-FEEF86531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113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1EFC-CD9B-E242-96FE-8D962C39DC7C}" type="datetime1">
              <a:rPr lang="cs-CZ" smtClean="0"/>
              <a:t>10.06.2019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AA66-45A8-5543-8AD2-FEEF86531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64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0676C-D4B2-5642-9A17-605F8D23EF7E}" type="datetime1">
              <a:rPr lang="cs-CZ" smtClean="0"/>
              <a:t>10.06.2019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5AA66-45A8-5543-8AD2-FEEF86531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9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file://localhost/HH/PRACE/MARTINA%20TUMOVA%20(LBP)/PrF%20UK/CI/_img/shutterstock_141596824_150dpi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file://localhost/HH/PRACE/MARTINA%20TUMOVA%20(LBP)/PrF%20UK/CI/_img/shutterstock_145005193_150dpi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file://localhost/HH/PRACE/MARTINA%20TUMOVA%20(LBP)/PrF%20UK/CI/_img/shutterstock_289055090_150dpi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hutterstock_141596824.jp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" y="0"/>
            <a:ext cx="9138046" cy="609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0" y="5422900"/>
            <a:ext cx="9144000" cy="1435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876368" y="5661742"/>
            <a:ext cx="0" cy="958647"/>
          </a:xfrm>
          <a:prstGeom prst="line">
            <a:avLst/>
          </a:prstGeom>
          <a:ln>
            <a:solidFill>
              <a:srgbClr val="D22D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104972" y="5613121"/>
            <a:ext cx="4653929" cy="951030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2000" b="1" smtClean="0">
                <a:latin typeface="Arial"/>
                <a:cs typeface="Arial"/>
              </a:rPr>
              <a:t>Slideshow title</a:t>
            </a:r>
            <a:endParaRPr lang="en-US" sz="2000" b="1" dirty="0" smtClean="0">
              <a:latin typeface="Arial"/>
              <a:cs typeface="Arial"/>
            </a:endParaRPr>
          </a:p>
          <a:p>
            <a:pPr>
              <a:lnSpc>
                <a:spcPct val="130000"/>
              </a:lnSpc>
            </a:pPr>
            <a:r>
              <a:rPr lang="en-US" sz="1600" dirty="0" smtClean="0">
                <a:latin typeface="Arial"/>
                <a:cs typeface="Arial"/>
              </a:rPr>
              <a:t>Subtitle, </a:t>
            </a:r>
            <a:r>
              <a:rPr lang="en-US" sz="1600" dirty="0" err="1" smtClean="0">
                <a:latin typeface="Arial"/>
                <a:cs typeface="Arial"/>
              </a:rPr>
              <a:t>section name etc.</a:t>
            </a:r>
            <a:endParaRPr lang="en-US" sz="1600" dirty="0" smtClean="0">
              <a:latin typeface="Arial"/>
              <a:cs typeface="Arial"/>
            </a:endParaRPr>
          </a:p>
          <a:p>
            <a:pPr>
              <a:lnSpc>
                <a:spcPct val="130000"/>
              </a:lnSpc>
            </a:pPr>
            <a:r>
              <a:rPr lang="en-US" sz="1200" dirty="0" err="1" smtClean="0">
                <a:latin typeface="Arial"/>
                <a:cs typeface="Arial"/>
              </a:rPr>
              <a:t>Author name</a:t>
            </a:r>
            <a:r>
              <a:rPr lang="en-US" sz="1200" dirty="0" smtClean="0">
                <a:latin typeface="Arial"/>
                <a:cs typeface="Arial"/>
              </a:rPr>
              <a:t>, 12. 10. 2017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solidFill>
            <a:srgbClr val="D22D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422900"/>
            <a:ext cx="38354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32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hutterstock_141596824.jp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357" y="1263035"/>
            <a:ext cx="4588388" cy="30589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030851" y="6341803"/>
            <a:ext cx="3965675" cy="229420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r">
              <a:lnSpc>
                <a:spcPct val="130000"/>
              </a:lnSpc>
            </a:pPr>
            <a:r>
              <a:rPr lang="en-US" sz="900" smtClean="0">
                <a:latin typeface="Arial"/>
                <a:cs typeface="Arial"/>
              </a:rPr>
              <a:t>www.natur.cuni.cz/en</a:t>
            </a:r>
            <a:endParaRPr lang="en-US" sz="900" dirty="0">
              <a:latin typeface="Arial"/>
              <a:cs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solidFill>
            <a:srgbClr val="D22D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78589" y="221758"/>
            <a:ext cx="4653929" cy="49107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en-US" sz="2600" b="1" smtClean="0">
                <a:latin typeface="Arial"/>
                <a:cs typeface="Arial"/>
              </a:rPr>
              <a:t>Title 1</a:t>
            </a:r>
            <a:endParaRPr lang="en-US" sz="2600" b="1" dirty="0" smtClean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8588" y="1263035"/>
            <a:ext cx="3523218" cy="36625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Clr>
                <a:srgbClr val="D22D40"/>
              </a:buClr>
              <a:buFont typeface="Wingdings" charset="2"/>
              <a:buChar char="§"/>
            </a:pPr>
            <a:r>
              <a:rPr lang="en-US" sz="1400">
                <a:latin typeface="Arial"/>
                <a:cs typeface="Arial"/>
              </a:rPr>
              <a:t>This is sample text. This is sample text. This is sample text. </a:t>
            </a:r>
          </a:p>
          <a:p>
            <a:pPr marL="285750" indent="-285750">
              <a:buClr>
                <a:srgbClr val="D22D40"/>
              </a:buClr>
              <a:buFont typeface="Wingdings" charset="2"/>
              <a:buChar char="§"/>
            </a:pPr>
            <a:r>
              <a:rPr lang="en-US" sz="1400">
                <a:latin typeface="Arial"/>
                <a:cs typeface="Arial"/>
              </a:rPr>
              <a:t>This is sample text. This is sample text. This is sample text.  </a:t>
            </a:r>
          </a:p>
          <a:p>
            <a:pPr marL="285750" indent="-285750">
              <a:buClr>
                <a:srgbClr val="D22D40"/>
              </a:buClr>
              <a:buFont typeface="Wingdings" charset="2"/>
              <a:buChar char="§"/>
            </a:pPr>
            <a:endParaRPr lang="en-US" sz="1400">
              <a:latin typeface="Arial"/>
              <a:cs typeface="Arial"/>
            </a:endParaRPr>
          </a:p>
          <a:p>
            <a:pPr marL="285750" indent="-285750">
              <a:buClr>
                <a:srgbClr val="D22D40"/>
              </a:buClr>
              <a:buFont typeface="Wingdings" charset="2"/>
              <a:buChar char="§"/>
            </a:pPr>
            <a:r>
              <a:rPr lang="en-US" sz="1400">
                <a:latin typeface="Arial"/>
                <a:cs typeface="Arial"/>
              </a:rPr>
              <a:t>This is sample text. This is sample text. This is sample text. </a:t>
            </a:r>
          </a:p>
          <a:p>
            <a:pPr marL="285750" indent="-285750">
              <a:buClr>
                <a:srgbClr val="D22D40"/>
              </a:buClr>
              <a:buFont typeface="Wingdings" charset="2"/>
              <a:buChar char="§"/>
            </a:pPr>
            <a:endParaRPr lang="en-US" sz="1400">
              <a:latin typeface="Arial"/>
              <a:cs typeface="Arial"/>
            </a:endParaRPr>
          </a:p>
          <a:p>
            <a:pPr marL="285750" indent="-285750">
              <a:buClr>
                <a:srgbClr val="D22D40"/>
              </a:buClr>
              <a:buFont typeface="Wingdings" charset="2"/>
              <a:buChar char="§"/>
            </a:pPr>
            <a:r>
              <a:rPr lang="en-US" sz="1400">
                <a:latin typeface="Arial"/>
                <a:cs typeface="Arial"/>
              </a:rPr>
              <a:t>This is sample text. This is sample text. This is sample text. This is sample text. This is sample text. </a:t>
            </a:r>
          </a:p>
          <a:p>
            <a:pPr marL="285750" indent="-285750">
              <a:buClr>
                <a:srgbClr val="D22D40"/>
              </a:buClr>
              <a:buFont typeface="Wingdings" charset="2"/>
              <a:buChar char="§"/>
            </a:pPr>
            <a:endParaRPr lang="en-US" sz="1400">
              <a:latin typeface="Arial"/>
              <a:cs typeface="Arial"/>
            </a:endParaRPr>
          </a:p>
          <a:p>
            <a:pPr marL="285750" indent="-285750">
              <a:buClr>
                <a:srgbClr val="D22D40"/>
              </a:buClr>
              <a:buFont typeface="Wingdings" charset="2"/>
              <a:buChar char="§"/>
            </a:pPr>
            <a:r>
              <a:rPr lang="en-US" sz="1400">
                <a:latin typeface="Arial"/>
                <a:cs typeface="Arial"/>
              </a:rPr>
              <a:t>This is sample text. </a:t>
            </a:r>
          </a:p>
          <a:p>
            <a:pPr marL="285750" indent="-285750">
              <a:buClr>
                <a:srgbClr val="D22D40"/>
              </a:buClr>
              <a:buFont typeface="Wingdings" charset="2"/>
              <a:buChar char="§"/>
            </a:pPr>
            <a:endParaRPr lang="en-US" sz="1400">
              <a:latin typeface="Arial"/>
              <a:cs typeface="Arial"/>
            </a:endParaRPr>
          </a:p>
          <a:p>
            <a:pPr marL="285750" indent="-285750">
              <a:buClr>
                <a:srgbClr val="D22D40"/>
              </a:buClr>
              <a:buFont typeface="Wingdings" charset="2"/>
              <a:buChar char="§"/>
            </a:pPr>
            <a:r>
              <a:rPr lang="en-US" sz="1400">
                <a:latin typeface="Arial"/>
                <a:cs typeface="Arial"/>
              </a:rPr>
              <a:t>This is sample text. </a:t>
            </a:r>
          </a:p>
          <a:p>
            <a:pPr marL="285750" indent="-285750">
              <a:buClr>
                <a:srgbClr val="D22D40"/>
              </a:buClr>
              <a:buFont typeface="Wingdings" charset="2"/>
              <a:buChar char="§"/>
            </a:pPr>
            <a:endParaRPr lang="en-US" sz="1400">
              <a:latin typeface="Arial"/>
              <a:cs typeface="Arial"/>
            </a:endParaRPr>
          </a:p>
          <a:p>
            <a:pPr marL="285750" indent="-285750">
              <a:buClr>
                <a:srgbClr val="D22D40"/>
              </a:buClr>
              <a:buFont typeface="Wingdings" charset="2"/>
              <a:buChar char="§"/>
            </a:pPr>
            <a:r>
              <a:rPr lang="en-US" sz="1400">
                <a:latin typeface="Arial"/>
                <a:cs typeface="Arial"/>
              </a:rPr>
              <a:t>This is sample text.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22903" y="6057900"/>
            <a:ext cx="8873623" cy="0"/>
          </a:xfrm>
          <a:prstGeom prst="line">
            <a:avLst/>
          </a:prstGeom>
          <a:ln w="9525" cmpd="sng">
            <a:solidFill>
              <a:srgbClr val="D22D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057900"/>
            <a:ext cx="21590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36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utterstock_289055090.jp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60" y="660136"/>
            <a:ext cx="7091680" cy="472492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030851" y="6341803"/>
            <a:ext cx="3965675" cy="229420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r">
              <a:lnSpc>
                <a:spcPct val="130000"/>
              </a:lnSpc>
            </a:pPr>
            <a:r>
              <a:rPr lang="en-US" sz="900" smtClean="0">
                <a:latin typeface="Arial"/>
                <a:cs typeface="Arial"/>
              </a:rPr>
              <a:t>www.natur.cuni.cz/en</a:t>
            </a:r>
            <a:endParaRPr lang="en-US" sz="900" dirty="0">
              <a:latin typeface="Arial"/>
              <a:cs typeface="Arial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22903" y="6057900"/>
            <a:ext cx="8873623" cy="0"/>
          </a:xfrm>
          <a:prstGeom prst="line">
            <a:avLst/>
          </a:prstGeom>
          <a:ln w="9525" cmpd="sng">
            <a:solidFill>
              <a:srgbClr val="D22D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057900"/>
            <a:ext cx="21590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29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108</Words>
  <Application>Microsoft Office PowerPoint</Application>
  <PresentationFormat>Předvádění na obrazovce (4:3)</PresentationFormat>
  <Paragraphs>21</Paragraphs>
  <Slides>3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7" baseType="lpstr">
      <vt:lpstr>Arial</vt:lpstr>
      <vt:lpstr>Calibri</vt:lpstr>
      <vt:lpstr>Wingdings</vt:lpstr>
      <vt:lpstr>Office Theme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HH</dc:creator>
  <cp:lastModifiedBy>Vaňharová Petra</cp:lastModifiedBy>
  <cp:revision>21</cp:revision>
  <dcterms:created xsi:type="dcterms:W3CDTF">2017-01-04T13:20:57Z</dcterms:created>
  <dcterms:modified xsi:type="dcterms:W3CDTF">2019-06-10T11:08:18Z</dcterms:modified>
</cp:coreProperties>
</file>