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7026" autoAdjust="0"/>
  </p:normalViewPr>
  <p:slideViewPr>
    <p:cSldViewPr snapToGrid="0" snapToObject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F17A-18B7-0048-A824-6747E10A166E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4EB3-FA98-FB40-842A-3B21AECA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DF77-139F-074C-B482-566D8FD6D6E4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D6A0-A52B-2F4C-9E50-C9FDBFB3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4E7A-F325-C04F-BACB-8B42ABE136E9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1AD-2261-BE4B-A6E8-19D39635CF91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03D-BEBD-AB4C-808B-D35CDB7A7DBF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70CE-5A1F-604B-AF64-86B1920F495B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C51C-549A-9D49-BFB9-0B5024E1873D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3D82-F91D-5444-B452-9185FD573987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9430-A38D-2544-A65F-2CC2EFECACB0}" type="datetime1">
              <a:rPr lang="cs-CZ" smtClean="0"/>
              <a:t>10.06.2019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853F-61EB-AB4C-A88F-130A951E25B3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6EA5-E78D-FC40-B92F-E452895BFEEA}" type="datetime1">
              <a:rPr lang="cs-CZ" smtClean="0"/>
              <a:t>10.06.2019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345-28BA-7D46-BBB1-9367B341FE2F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1EFC-CD9B-E242-96FE-8D962C39DC7C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676C-D4B2-5642-9A17-605F8D23EF7E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141596824_150dp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file://localhost/HH/PRACE/MARTINA%20TUMOVA%20(LBP)/PrF%20UK/CI/_img/shutterstock_145005193_150dp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file://localhost/HH/PRACE/MARTINA%20TUMOVA%20(LBP)/PrF%20UK/CI/_img/shutterstock_289055090_150dp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0"/>
            <a:ext cx="9138046" cy="609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5422900"/>
            <a:ext cx="91440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2900"/>
            <a:ext cx="3835400" cy="1435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876368" y="5661742"/>
            <a:ext cx="0" cy="958647"/>
          </a:xfrm>
          <a:prstGeom prst="line">
            <a:avLst/>
          </a:prstGeom>
          <a:ln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4972" y="5613121"/>
            <a:ext cx="4653929" cy="9510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smtClean="0">
                <a:latin typeface="Arial"/>
                <a:cs typeface="Arial"/>
              </a:rPr>
              <a:t>Název prezentace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600" dirty="0" err="1" smtClean="0">
                <a:latin typeface="Arial"/>
                <a:cs typeface="Arial"/>
              </a:rPr>
              <a:t>Podtitul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err="1" smtClean="0">
                <a:latin typeface="Arial"/>
                <a:cs typeface="Arial"/>
              </a:rPr>
              <a:t>název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katedry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apod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200" dirty="0" err="1" smtClean="0">
                <a:latin typeface="Arial"/>
                <a:cs typeface="Arial"/>
              </a:rPr>
              <a:t>Jméno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prezentujícího</a:t>
            </a:r>
            <a:r>
              <a:rPr lang="en-US" sz="1200" dirty="0" smtClean="0">
                <a:latin typeface="Arial"/>
                <a:cs typeface="Arial"/>
              </a:rPr>
              <a:t>, 12. 10. 2017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57" y="1263035"/>
            <a:ext cx="4588388" cy="3058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30851" y="6341803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smtClean="0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7900"/>
            <a:ext cx="2159000" cy="80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589" y="221758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b="1" smtClean="0">
                <a:latin typeface="Arial"/>
                <a:cs typeface="Arial"/>
              </a:rPr>
              <a:t>Nadpis 1</a:t>
            </a:r>
            <a:endParaRPr lang="en-US" sz="2600" b="1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88" y="1263035"/>
            <a:ext cx="352321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Toto je slepý text. Toto je slepý text.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Toto je slepý text. Toto je slepý text.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 smtClean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Toto je slepý text. Toto je slepý text.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 smtClean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Toto je slepý text. Toto je slepý text. Toto je slepý text. Toto je slepý text. Toto je slepý text.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</a:t>
            </a: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endParaRPr lang="en-US" sz="140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Wingdings" charset="2"/>
              <a:buChar char="§"/>
            </a:pPr>
            <a:r>
              <a:rPr lang="en-US" sz="1400" smtClean="0">
                <a:latin typeface="Arial"/>
                <a:cs typeface="Arial"/>
              </a:rPr>
              <a:t>Toto je slepý text.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2903" y="6057900"/>
            <a:ext cx="8873623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utterstock_289055090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660136"/>
            <a:ext cx="7091680" cy="4724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30851" y="6341803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smtClean="0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7900"/>
            <a:ext cx="215900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2903" y="6057900"/>
            <a:ext cx="8873623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113</Words>
  <Application>Microsoft Office PowerPoint</Application>
  <PresentationFormat>Předvádění na obrazovce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Vaňharová Petra</cp:lastModifiedBy>
  <cp:revision>17</cp:revision>
  <dcterms:created xsi:type="dcterms:W3CDTF">2017-01-04T13:20:57Z</dcterms:created>
  <dcterms:modified xsi:type="dcterms:W3CDTF">2019-06-10T11:07:56Z</dcterms:modified>
</cp:coreProperties>
</file>