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DD4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1" autoAdjust="0"/>
    <p:restoredTop sz="97013" autoAdjust="0"/>
  </p:normalViewPr>
  <p:slideViewPr>
    <p:cSldViewPr snapToGrid="0" snapToObjects="1">
      <p:cViewPr varScale="1">
        <p:scale>
          <a:sx n="107" d="100"/>
          <a:sy n="107" d="100"/>
        </p:scale>
        <p:origin x="16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AF17A-18B7-0048-A824-6747E10A166E}" type="datetime1">
              <a:rPr lang="cs-CZ" smtClean="0"/>
              <a:t>10.06.2019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54EB3-FA98-FB40-842A-3B21AECA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EDF77-139F-074C-B482-566D8FD6D6E4}" type="datetime1">
              <a:rPr lang="cs-CZ" smtClean="0"/>
              <a:t>10.06.2019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BD6A0-A52B-2F4C-9E50-C9FDBFB3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65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4E7A-F325-C04F-BACB-8B42ABE136E9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31AD-2261-BE4B-A6E8-19D39635CF91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03D-BEBD-AB4C-808B-D35CDB7A7DBF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70CE-5A1F-604B-AF64-86B1920F495B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C51C-549A-9D49-BFB9-0B5024E1873D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5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3D82-F91D-5444-B452-9185FD573987}" type="datetime1">
              <a:rPr lang="cs-CZ" smtClean="0"/>
              <a:t>10.06.2019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9430-A38D-2544-A65F-2CC2EFECACB0}" type="datetime1">
              <a:rPr lang="cs-CZ" smtClean="0"/>
              <a:t>10.06.2019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0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853F-61EB-AB4C-A88F-130A951E25B3}" type="datetime1">
              <a:rPr lang="cs-CZ" smtClean="0"/>
              <a:t>10.06.2019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6EA5-E78D-FC40-B92F-E452895BFEEA}" type="datetime1">
              <a:rPr lang="cs-CZ" smtClean="0"/>
              <a:t>10.06.2019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1345-28BA-7D46-BBB1-9367B341FE2F}" type="datetime1">
              <a:rPr lang="cs-CZ" smtClean="0"/>
              <a:t>10.06.2019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1EFC-CD9B-E242-96FE-8D962C39DC7C}" type="datetime1">
              <a:rPr lang="cs-CZ" smtClean="0"/>
              <a:t>10.06.2019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0676C-D4B2-5642-9A17-605F8D23EF7E}" type="datetime1">
              <a:rPr lang="cs-CZ" smtClean="0"/>
              <a:t>10.06.2019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file://localhost/HH/PRACE/MARTINA%20TUMOVA%20(LBP)/PrF%20UK/CI/_img/shutterstock_141596824_150dpi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file://localhost/HH/PRACE/MARTINA%20TUMOVA%20(LBP)/PrF%20UK/CI/_img/shutterstock_289055090_150dp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utterstock_141596824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0"/>
            <a:ext cx="9138046" cy="609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76368" y="5577072"/>
            <a:ext cx="0" cy="958647"/>
          </a:xfrm>
          <a:prstGeom prst="line">
            <a:avLst/>
          </a:prstGeom>
          <a:ln w="12700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04972" y="5571283"/>
            <a:ext cx="4653929" cy="95103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latin typeface="Arial"/>
                <a:cs typeface="Arial"/>
              </a:rPr>
              <a:t>NÁZEV PREZENTACE</a:t>
            </a:r>
          </a:p>
          <a:p>
            <a:pPr>
              <a:lnSpc>
                <a:spcPct val="130000"/>
              </a:lnSpc>
            </a:pPr>
            <a:r>
              <a:rPr lang="en-US" sz="1600" dirty="0" err="1" smtClean="0">
                <a:latin typeface="Arial"/>
                <a:cs typeface="Arial"/>
              </a:rPr>
              <a:t>Podtitul</a:t>
            </a:r>
            <a:r>
              <a:rPr lang="en-US" sz="1600" dirty="0" smtClean="0">
                <a:latin typeface="Arial"/>
                <a:cs typeface="Arial"/>
              </a:rPr>
              <a:t>, </a:t>
            </a:r>
            <a:r>
              <a:rPr lang="en-US" sz="1600" dirty="0" err="1" smtClean="0">
                <a:latin typeface="Arial"/>
                <a:cs typeface="Arial"/>
              </a:rPr>
              <a:t>název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katedry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apod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200" dirty="0" err="1" smtClean="0">
                <a:latin typeface="Arial"/>
                <a:cs typeface="Arial"/>
              </a:rPr>
              <a:t>Jméno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prezentujícího</a:t>
            </a:r>
            <a:r>
              <a:rPr lang="en-US" sz="1200" dirty="0" smtClean="0">
                <a:latin typeface="Arial"/>
                <a:cs typeface="Arial"/>
              </a:rPr>
              <a:t>, 12. 10. 2017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28" y="5571283"/>
            <a:ext cx="3334774" cy="9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4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3655" y="1398627"/>
            <a:ext cx="4653929" cy="18949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KAPITOLA 1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PŘEDĚL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utterstock_1415968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57" y="1263035"/>
            <a:ext cx="4588388" cy="3058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 smtClean="0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988" y="331829"/>
            <a:ext cx="4653929" cy="4910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 smtClean="0">
                <a:latin typeface="Arial"/>
                <a:cs typeface="Arial"/>
              </a:rPr>
              <a:t>NADPIS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588" y="1263035"/>
            <a:ext cx="3523218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</a:t>
            </a: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</a:t>
            </a: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</a:t>
            </a: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</a:t>
            </a: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</a:t>
            </a: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</a:t>
            </a: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Clr>
                <a:srgbClr val="D22D40"/>
              </a:buClr>
              <a:buFont typeface="Arial" charset="0"/>
              <a:buChar char="•"/>
            </a:pPr>
            <a:r>
              <a:rPr lang="en-US" sz="1400" dirty="0" smtClean="0">
                <a:latin typeface="Arial"/>
                <a:cs typeface="Arial"/>
              </a:rPr>
              <a:t>Toto je </a:t>
            </a:r>
            <a:r>
              <a:rPr lang="en-US" sz="1400" dirty="0" err="1" smtClean="0">
                <a:latin typeface="Arial"/>
                <a:cs typeface="Arial"/>
              </a:rPr>
              <a:t>slepý</a:t>
            </a:r>
            <a:r>
              <a:rPr lang="en-US" sz="1400" dirty="0" smtClean="0">
                <a:latin typeface="Arial"/>
                <a:cs typeface="Arial"/>
              </a:rPr>
              <a:t> text.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utterstock_289055090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" y="660136"/>
            <a:ext cx="7091680" cy="4724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 smtClean="0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117</Words>
  <Application>Microsoft Office PowerPoint</Application>
  <PresentationFormat>Předvádění na obrazovce (4:3)</PresentationFormat>
  <Paragraphs>24</Paragraphs>
  <Slides>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Vaňharová Petra</cp:lastModifiedBy>
  <cp:revision>25</cp:revision>
  <dcterms:created xsi:type="dcterms:W3CDTF">2017-01-04T13:20:57Z</dcterms:created>
  <dcterms:modified xsi:type="dcterms:W3CDTF">2019-06-10T11:06:46Z</dcterms:modified>
</cp:coreProperties>
</file>