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8D436-8EB3-4662-8BBA-55DECE1EF1E3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88B18-FFF3-4F77-AEAB-5C2015DC6A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323528" y="332656"/>
            <a:ext cx="8496944" cy="635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800" b="1" dirty="0" smtClean="0"/>
              <a:t>Symbolika:</a:t>
            </a:r>
            <a:r>
              <a:rPr lang="cs-CZ" dirty="0" smtClean="0"/>
              <a:t> </a:t>
            </a:r>
            <a:r>
              <a:rPr lang="cs-CZ" sz="2800" dirty="0" smtClean="0"/>
              <a:t>základem loga je molekula vody s atomem kyslíku coby zeměkoulí, neboť  voda a planeta Země propojují všechny sekce fakulty.</a:t>
            </a:r>
          </a:p>
          <a:p>
            <a:pPr algn="just"/>
            <a:endParaRPr lang="cs-CZ" sz="1800" dirty="0" smtClean="0"/>
          </a:p>
          <a:p>
            <a:pPr algn="just">
              <a:buNone/>
            </a:pPr>
            <a:r>
              <a:rPr lang="cs-CZ" sz="2800" b="1" dirty="0" smtClean="0"/>
              <a:t>Čtyři nabídnuté varianty různou měrou akcentují čtyři sekce fakulty: </a:t>
            </a:r>
          </a:p>
          <a:p>
            <a:pPr algn="just"/>
            <a:r>
              <a:rPr lang="cs-CZ" sz="2800" dirty="0" smtClean="0"/>
              <a:t>Ve variantě 1 a 2 jsou sekce representovány atomy vodíku a nevazebnými sp3 orbitaly kyslíku (směřujícími do vrcholů čtyřstěnu). </a:t>
            </a:r>
          </a:p>
          <a:p>
            <a:pPr algn="just"/>
            <a:r>
              <a:rPr lang="cs-CZ" sz="2800" dirty="0" smtClean="0"/>
              <a:t>Ve variantách 3 a 4 je míněno, že sekce geografická a geologická jsou dostatečně reprezentovány zeměkoulí (atomem kyslíku), coby předmětem jejich studia. Sekce biologická a chemická jsou vtěleny do atomů vodíku.</a:t>
            </a:r>
          </a:p>
          <a:p>
            <a:pPr algn="just">
              <a:buNone/>
            </a:pPr>
            <a:r>
              <a:rPr lang="cs-CZ" sz="2400" b="1" dirty="0" smtClean="0"/>
              <a:t>Pozn.: graficky ubohé, symbolika naivní, ale ať je z čeho vybírat </a:t>
            </a:r>
            <a:r>
              <a:rPr lang="cs-CZ" sz="2400" b="1" dirty="0" smtClean="0">
                <a:sym typeface="Wingdings" pitchFamily="2" charset="2"/>
              </a:rPr>
              <a:t>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https://www.natur.cuni.cz/geografie/demografie-a-geodemografie/ke-stazeni/loga-1/logo-prirodovedecke-fakulty-uk-v-praze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4664"/>
            <a:ext cx="3024336" cy="3024337"/>
          </a:xfrm>
          <a:prstGeom prst="rect">
            <a:avLst/>
          </a:prstGeom>
          <a:noFill/>
        </p:spPr>
      </p:pic>
      <p:sp>
        <p:nvSpPr>
          <p:cNvPr id="13" name="Elipsa 12"/>
          <p:cNvSpPr/>
          <p:nvPr/>
        </p:nvSpPr>
        <p:spPr>
          <a:xfrm>
            <a:off x="5556241" y="802208"/>
            <a:ext cx="2206370" cy="222386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280" name="Picture 16" descr="https://www.natur.cuni.cz/geografie/demografie-a-geodemografie/ke-stazeni/loga-1/logo-prirodovedecke-fakulty-uk-v-praze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404664"/>
            <a:ext cx="3013703" cy="3024337"/>
          </a:xfrm>
          <a:prstGeom prst="rect">
            <a:avLst/>
          </a:prstGeom>
          <a:noFill/>
        </p:spPr>
      </p:pic>
      <p:sp>
        <p:nvSpPr>
          <p:cNvPr id="26" name="Elipsa 25"/>
          <p:cNvSpPr/>
          <p:nvPr/>
        </p:nvSpPr>
        <p:spPr>
          <a:xfrm>
            <a:off x="7067129" y="1725104"/>
            <a:ext cx="504056" cy="504056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39" name="Skupina 138"/>
          <p:cNvGrpSpPr/>
          <p:nvPr/>
        </p:nvGrpSpPr>
        <p:grpSpPr>
          <a:xfrm>
            <a:off x="6761433" y="1672536"/>
            <a:ext cx="792088" cy="864096"/>
            <a:chOff x="2725400" y="1352672"/>
            <a:chExt cx="910496" cy="996208"/>
          </a:xfrm>
        </p:grpSpPr>
        <p:grpSp>
          <p:nvGrpSpPr>
            <p:cNvPr id="140" name="Skupina 136"/>
            <p:cNvGrpSpPr/>
            <p:nvPr/>
          </p:nvGrpSpPr>
          <p:grpSpPr>
            <a:xfrm>
              <a:off x="3059832" y="1412776"/>
              <a:ext cx="576064" cy="576064"/>
              <a:chOff x="3059832" y="1412776"/>
              <a:chExt cx="576064" cy="576064"/>
            </a:xfrm>
          </p:grpSpPr>
          <p:sp>
            <p:nvSpPr>
              <p:cNvPr id="145" name="Elipsa 144"/>
              <p:cNvSpPr/>
              <p:nvPr/>
            </p:nvSpPr>
            <p:spPr>
              <a:xfrm>
                <a:off x="3059832" y="1412776"/>
                <a:ext cx="576064" cy="576064"/>
              </a:xfrm>
              <a:prstGeom prst="ellips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6" name="Přímá spojovací čára 145"/>
              <p:cNvCxnSpPr>
                <a:stCxn id="145" idx="0"/>
              </p:cNvCxnSpPr>
              <p:nvPr/>
            </p:nvCxnSpPr>
            <p:spPr>
              <a:xfrm>
                <a:off x="3347864" y="1412776"/>
                <a:ext cx="0" cy="57606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Přímá spojovací čára 146"/>
              <p:cNvCxnSpPr/>
              <p:nvPr/>
            </p:nvCxnSpPr>
            <p:spPr>
              <a:xfrm>
                <a:off x="3059832" y="1700808"/>
                <a:ext cx="57606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Oblouk 140"/>
            <p:cNvSpPr/>
            <p:nvPr/>
          </p:nvSpPr>
          <p:spPr>
            <a:xfrm>
              <a:off x="2767824" y="1504664"/>
              <a:ext cx="804016" cy="764256"/>
            </a:xfrm>
            <a:prstGeom prst="arc">
              <a:avLst/>
            </a:prstGeom>
            <a:ln w="19050"/>
            <a:scene3d>
              <a:camera prst="orthographicFront">
                <a:rot lat="0" lon="0" rev="189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2" name="Oblouk 141"/>
            <p:cNvSpPr/>
            <p:nvPr/>
          </p:nvSpPr>
          <p:spPr>
            <a:xfrm>
              <a:off x="2725400" y="1513928"/>
              <a:ext cx="804016" cy="764256"/>
            </a:xfrm>
            <a:prstGeom prst="arc">
              <a:avLst/>
            </a:prstGeom>
            <a:ln w="19050"/>
            <a:scene3d>
              <a:camera prst="orthographicFront">
                <a:rot lat="0" lon="0" rev="81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" name="Oblouk 142"/>
            <p:cNvSpPr/>
            <p:nvPr/>
          </p:nvSpPr>
          <p:spPr>
            <a:xfrm>
              <a:off x="2932152" y="1772816"/>
              <a:ext cx="555752" cy="576064"/>
            </a:xfrm>
            <a:prstGeom prst="arc">
              <a:avLst/>
            </a:prstGeom>
            <a:ln w="19050"/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Oblouk 143"/>
            <p:cNvSpPr/>
            <p:nvPr/>
          </p:nvSpPr>
          <p:spPr>
            <a:xfrm>
              <a:off x="2933464" y="1352672"/>
              <a:ext cx="555752" cy="576064"/>
            </a:xfrm>
            <a:prstGeom prst="arc">
              <a:avLst/>
            </a:prstGeom>
            <a:ln w="19050"/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9" name="Elipsa 18"/>
          <p:cNvSpPr/>
          <p:nvPr/>
        </p:nvSpPr>
        <p:spPr>
          <a:xfrm>
            <a:off x="1441152" y="802208"/>
            <a:ext cx="2206370" cy="222386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2933068" y="1721060"/>
            <a:ext cx="504056" cy="50405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2068972" y="1433028"/>
            <a:ext cx="1080120" cy="108012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68" name="AutoShape 4" descr="Výsledek obrázku pro cell symbol nucl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270" name="AutoShape 6" descr="Výsledek obrázku pro cell symbol nucl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282" name="Picture 18" descr="http://www.clker.com/cliparts/9/B/J/B/B/t/simple-black-and-white-earth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972" y="1433027"/>
            <a:ext cx="1080120" cy="1083757"/>
          </a:xfrm>
          <a:prstGeom prst="rect">
            <a:avLst/>
          </a:prstGeom>
          <a:noFill/>
        </p:spPr>
      </p:pic>
      <p:sp>
        <p:nvSpPr>
          <p:cNvPr id="24" name="Elipsa 23"/>
          <p:cNvSpPr/>
          <p:nvPr/>
        </p:nvSpPr>
        <p:spPr>
          <a:xfrm>
            <a:off x="2737296" y="2242368"/>
            <a:ext cx="504056" cy="50405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2284996" y="1000980"/>
            <a:ext cx="648072" cy="6480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1636924" y="1865076"/>
            <a:ext cx="648072" cy="6480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6192687" y="1438654"/>
            <a:ext cx="1080120" cy="108012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4" name="Picture 6" descr="http://icons.iconarchive.com/icons/artua/mac/512/Earth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7" y="1351400"/>
            <a:ext cx="1285511" cy="1285511"/>
          </a:xfrm>
          <a:prstGeom prst="rect">
            <a:avLst/>
          </a:prstGeom>
          <a:noFill/>
        </p:spPr>
      </p:pic>
      <p:sp>
        <p:nvSpPr>
          <p:cNvPr id="29" name="Elipsa 28"/>
          <p:cNvSpPr/>
          <p:nvPr/>
        </p:nvSpPr>
        <p:spPr>
          <a:xfrm>
            <a:off x="6408711" y="1006606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1" name="Skupina 60"/>
          <p:cNvGrpSpPr/>
          <p:nvPr/>
        </p:nvGrpSpPr>
        <p:grpSpPr>
          <a:xfrm>
            <a:off x="6490625" y="1129160"/>
            <a:ext cx="465215" cy="365714"/>
            <a:chOff x="4132890" y="538087"/>
            <a:chExt cx="1251450" cy="989069"/>
          </a:xfrm>
        </p:grpSpPr>
        <p:cxnSp>
          <p:nvCxnSpPr>
            <p:cNvPr id="36" name="Přímá spojovací čára 35"/>
            <p:cNvCxnSpPr/>
            <p:nvPr/>
          </p:nvCxnSpPr>
          <p:spPr>
            <a:xfrm>
              <a:off x="4211960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/>
          </p:nvCxnSpPr>
          <p:spPr>
            <a:xfrm>
              <a:off x="4572000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/>
            <p:nvPr/>
          </p:nvCxnSpPr>
          <p:spPr>
            <a:xfrm>
              <a:off x="4304220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>
              <a:off x="4482740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>
              <a:off x="4301220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čára 42"/>
            <p:cNvCxnSpPr/>
            <p:nvPr/>
          </p:nvCxnSpPr>
          <p:spPr>
            <a:xfrm>
              <a:off x="4485740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>
              <a:off x="4571597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>
              <a:off x="4931637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>
              <a:off x="4663857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>
              <a:off x="4842377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>
              <a:off x="4660857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/>
            <p:nvPr/>
          </p:nvCxnSpPr>
          <p:spPr>
            <a:xfrm>
              <a:off x="4845377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>
              <a:off x="4752209" y="1146864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ovací čára 50"/>
            <p:cNvCxnSpPr/>
            <p:nvPr/>
          </p:nvCxnSpPr>
          <p:spPr>
            <a:xfrm>
              <a:off x="5112249" y="1146864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ovací čára 51"/>
            <p:cNvCxnSpPr/>
            <p:nvPr/>
          </p:nvCxnSpPr>
          <p:spPr>
            <a:xfrm>
              <a:off x="4844469" y="1311132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/>
            <p:nvPr/>
          </p:nvCxnSpPr>
          <p:spPr>
            <a:xfrm>
              <a:off x="5022989" y="1002848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>
              <a:off x="4841469" y="1002848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ovací čára 54"/>
            <p:cNvCxnSpPr/>
            <p:nvPr/>
          </p:nvCxnSpPr>
          <p:spPr>
            <a:xfrm>
              <a:off x="5025989" y="1311132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/>
            <p:nvPr/>
          </p:nvCxnSpPr>
          <p:spPr>
            <a:xfrm>
              <a:off x="4132890" y="999771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ovací čára 56"/>
            <p:cNvCxnSpPr/>
            <p:nvPr/>
          </p:nvCxnSpPr>
          <p:spPr>
            <a:xfrm>
              <a:off x="5216541" y="1001914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/>
            <p:nvPr/>
          </p:nvCxnSpPr>
          <p:spPr>
            <a:xfrm>
              <a:off x="5292080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/>
            <p:nvPr/>
          </p:nvCxnSpPr>
          <p:spPr>
            <a:xfrm>
              <a:off x="5384340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ovací čára 59"/>
            <p:cNvCxnSpPr/>
            <p:nvPr/>
          </p:nvCxnSpPr>
          <p:spPr>
            <a:xfrm>
              <a:off x="4752714" y="538087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lipsa 29"/>
          <p:cNvSpPr/>
          <p:nvPr/>
        </p:nvSpPr>
        <p:spPr>
          <a:xfrm>
            <a:off x="5760639" y="187070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3" name="Skupina 112"/>
          <p:cNvGrpSpPr/>
          <p:nvPr/>
        </p:nvGrpSpPr>
        <p:grpSpPr>
          <a:xfrm>
            <a:off x="5776256" y="1940688"/>
            <a:ext cx="576064" cy="504056"/>
            <a:chOff x="3966300" y="1556792"/>
            <a:chExt cx="660463" cy="580826"/>
          </a:xfrm>
        </p:grpSpPr>
        <p:sp>
          <p:nvSpPr>
            <p:cNvPr id="114" name="Elipsa 113"/>
            <p:cNvSpPr/>
            <p:nvPr/>
          </p:nvSpPr>
          <p:spPr>
            <a:xfrm>
              <a:off x="413995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5" name="Oblouk 114"/>
            <p:cNvSpPr/>
            <p:nvPr/>
          </p:nvSpPr>
          <p:spPr>
            <a:xfrm>
              <a:off x="4137808" y="1736118"/>
              <a:ext cx="254865" cy="251334"/>
            </a:xfrm>
            <a:prstGeom prst="arc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6" name="Oblouk 115"/>
            <p:cNvSpPr/>
            <p:nvPr/>
          </p:nvSpPr>
          <p:spPr>
            <a:xfrm>
              <a:off x="3966300" y="1681010"/>
              <a:ext cx="246481" cy="316346"/>
            </a:xfrm>
            <a:prstGeom prst="arc">
              <a:avLst/>
            </a:prstGeom>
            <a:ln w="22225"/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Oblouk 116"/>
            <p:cNvSpPr/>
            <p:nvPr/>
          </p:nvSpPr>
          <p:spPr>
            <a:xfrm>
              <a:off x="3995936" y="1744568"/>
              <a:ext cx="216024" cy="216024"/>
            </a:xfrm>
            <a:prstGeom prst="arc">
              <a:avLst/>
            </a:prstGeom>
            <a:ln w="22225"/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Oblouk 117"/>
            <p:cNvSpPr/>
            <p:nvPr/>
          </p:nvSpPr>
          <p:spPr>
            <a:xfrm>
              <a:off x="4167445" y="1916832"/>
              <a:ext cx="216024" cy="216024"/>
            </a:xfrm>
            <a:prstGeom prst="arc">
              <a:avLst/>
            </a:prstGeom>
            <a:ln w="22225"/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Oblouk 118"/>
            <p:cNvSpPr/>
            <p:nvPr/>
          </p:nvSpPr>
          <p:spPr>
            <a:xfrm>
              <a:off x="4182405" y="1765673"/>
              <a:ext cx="281792" cy="295028"/>
            </a:xfrm>
            <a:prstGeom prst="arc">
              <a:avLst/>
            </a:prstGeom>
            <a:ln w="22225"/>
            <a:scene3d>
              <a:camera prst="orthographicFront">
                <a:rot lat="0" lon="0" rev="19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0" name="Přímá spojovací čára 119"/>
            <p:cNvCxnSpPr/>
            <p:nvPr/>
          </p:nvCxnSpPr>
          <p:spPr>
            <a:xfrm>
              <a:off x="4499992" y="155679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ovací čára 120"/>
            <p:cNvCxnSpPr/>
            <p:nvPr/>
          </p:nvCxnSpPr>
          <p:spPr>
            <a:xfrm flipH="1" flipV="1">
              <a:off x="4401215" y="1768054"/>
              <a:ext cx="2" cy="57723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ovací čára 121"/>
            <p:cNvCxnSpPr/>
            <p:nvPr/>
          </p:nvCxnSpPr>
          <p:spPr>
            <a:xfrm flipH="1" flipV="1">
              <a:off x="4116142" y="1753767"/>
              <a:ext cx="2" cy="57723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Elipsa 122"/>
            <p:cNvSpPr/>
            <p:nvPr/>
          </p:nvSpPr>
          <p:spPr>
            <a:xfrm>
              <a:off x="4050121" y="1896628"/>
              <a:ext cx="45719" cy="72008"/>
            </a:xfrm>
            <a:prstGeom prst="ellipse">
              <a:avLst/>
            </a:prstGeom>
            <a:ln w="22225"/>
            <a:scene3d>
              <a:camera prst="orthographicFront">
                <a:rot lat="0" lon="0" rev="9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4" name="Elipsa 123"/>
            <p:cNvSpPr/>
            <p:nvPr/>
          </p:nvSpPr>
          <p:spPr>
            <a:xfrm>
              <a:off x="4310257" y="1628800"/>
              <a:ext cx="45719" cy="72008"/>
            </a:xfrm>
            <a:prstGeom prst="ellipse">
              <a:avLst/>
            </a:prstGeom>
            <a:ln w="22225"/>
            <a:scene3d>
              <a:camera prst="orthographicFront">
                <a:rot lat="0" lon="0" rev="45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5" name="Elipsa 124"/>
            <p:cNvSpPr/>
            <p:nvPr/>
          </p:nvSpPr>
          <p:spPr>
            <a:xfrm>
              <a:off x="4144136" y="2007310"/>
              <a:ext cx="45719" cy="72008"/>
            </a:xfrm>
            <a:prstGeom prst="ellips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6" name="Elipsa 125"/>
            <p:cNvSpPr/>
            <p:nvPr/>
          </p:nvSpPr>
          <p:spPr>
            <a:xfrm>
              <a:off x="3978691" y="1561554"/>
              <a:ext cx="648072" cy="576064"/>
            </a:xfrm>
            <a:prstGeom prst="ellips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1" name="Elipsa 30"/>
          <p:cNvSpPr/>
          <p:nvPr/>
        </p:nvSpPr>
        <p:spPr>
          <a:xfrm>
            <a:off x="6768751" y="2302750"/>
            <a:ext cx="504056" cy="504056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Volný tvar 157"/>
          <p:cNvSpPr/>
          <p:nvPr/>
        </p:nvSpPr>
        <p:spPr>
          <a:xfrm>
            <a:off x="6798977" y="2400568"/>
            <a:ext cx="219616" cy="217710"/>
          </a:xfrm>
          <a:custGeom>
            <a:avLst/>
            <a:gdLst>
              <a:gd name="connsiteX0" fmla="*/ 0 w 283597"/>
              <a:gd name="connsiteY0" fmla="*/ 149750 h 149750"/>
              <a:gd name="connsiteX1" fmla="*/ 127221 w 283597"/>
              <a:gd name="connsiteY1" fmla="*/ 10602 h 149750"/>
              <a:gd name="connsiteX2" fmla="*/ 258418 w 283597"/>
              <a:gd name="connsiteY2" fmla="*/ 86140 h 149750"/>
              <a:gd name="connsiteX3" fmla="*/ 278296 w 283597"/>
              <a:gd name="connsiteY3" fmla="*/ 94091 h 1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97" h="149750">
                <a:moveTo>
                  <a:pt x="0" y="149750"/>
                </a:moveTo>
                <a:cubicBezTo>
                  <a:pt x="42075" y="85477"/>
                  <a:pt x="84151" y="21204"/>
                  <a:pt x="127221" y="10602"/>
                </a:cubicBezTo>
                <a:cubicBezTo>
                  <a:pt x="170291" y="0"/>
                  <a:pt x="233239" y="72225"/>
                  <a:pt x="258418" y="86140"/>
                </a:cubicBezTo>
                <a:cubicBezTo>
                  <a:pt x="283597" y="100055"/>
                  <a:pt x="280946" y="97073"/>
                  <a:pt x="278296" y="94091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" name="Volný tvar 158"/>
          <p:cNvSpPr/>
          <p:nvPr/>
        </p:nvSpPr>
        <p:spPr>
          <a:xfrm>
            <a:off x="6819118" y="2438330"/>
            <a:ext cx="193593" cy="209373"/>
          </a:xfrm>
          <a:custGeom>
            <a:avLst/>
            <a:gdLst>
              <a:gd name="connsiteX0" fmla="*/ 0 w 283597"/>
              <a:gd name="connsiteY0" fmla="*/ 149750 h 149750"/>
              <a:gd name="connsiteX1" fmla="*/ 127221 w 283597"/>
              <a:gd name="connsiteY1" fmla="*/ 10602 h 149750"/>
              <a:gd name="connsiteX2" fmla="*/ 258418 w 283597"/>
              <a:gd name="connsiteY2" fmla="*/ 86140 h 149750"/>
              <a:gd name="connsiteX3" fmla="*/ 278296 w 283597"/>
              <a:gd name="connsiteY3" fmla="*/ 94091 h 1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97" h="149750">
                <a:moveTo>
                  <a:pt x="0" y="149750"/>
                </a:moveTo>
                <a:cubicBezTo>
                  <a:pt x="42075" y="85477"/>
                  <a:pt x="84151" y="21204"/>
                  <a:pt x="127221" y="10602"/>
                </a:cubicBezTo>
                <a:cubicBezTo>
                  <a:pt x="170291" y="0"/>
                  <a:pt x="233239" y="72225"/>
                  <a:pt x="258418" y="86140"/>
                </a:cubicBezTo>
                <a:cubicBezTo>
                  <a:pt x="283597" y="100055"/>
                  <a:pt x="280946" y="97073"/>
                  <a:pt x="278296" y="94091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Volný tvar 159"/>
          <p:cNvSpPr/>
          <p:nvPr/>
        </p:nvSpPr>
        <p:spPr>
          <a:xfrm>
            <a:off x="6835752" y="2475184"/>
            <a:ext cx="167288" cy="209373"/>
          </a:xfrm>
          <a:custGeom>
            <a:avLst/>
            <a:gdLst>
              <a:gd name="connsiteX0" fmla="*/ 0 w 283597"/>
              <a:gd name="connsiteY0" fmla="*/ 149750 h 149750"/>
              <a:gd name="connsiteX1" fmla="*/ 127221 w 283597"/>
              <a:gd name="connsiteY1" fmla="*/ 10602 h 149750"/>
              <a:gd name="connsiteX2" fmla="*/ 258418 w 283597"/>
              <a:gd name="connsiteY2" fmla="*/ 86140 h 149750"/>
              <a:gd name="connsiteX3" fmla="*/ 278296 w 283597"/>
              <a:gd name="connsiteY3" fmla="*/ 94091 h 1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97" h="149750">
                <a:moveTo>
                  <a:pt x="0" y="149750"/>
                </a:moveTo>
                <a:cubicBezTo>
                  <a:pt x="42075" y="85477"/>
                  <a:pt x="84151" y="21204"/>
                  <a:pt x="127221" y="10602"/>
                </a:cubicBezTo>
                <a:cubicBezTo>
                  <a:pt x="170291" y="0"/>
                  <a:pt x="233239" y="72225"/>
                  <a:pt x="258418" y="86140"/>
                </a:cubicBezTo>
                <a:cubicBezTo>
                  <a:pt x="283597" y="100055"/>
                  <a:pt x="280946" y="97073"/>
                  <a:pt x="278296" y="94091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4" name="Skupina 173"/>
          <p:cNvGrpSpPr/>
          <p:nvPr/>
        </p:nvGrpSpPr>
        <p:grpSpPr>
          <a:xfrm>
            <a:off x="6998675" y="2520799"/>
            <a:ext cx="244278" cy="159849"/>
            <a:chOff x="3915976" y="5595731"/>
            <a:chExt cx="315444" cy="152981"/>
          </a:xfrm>
        </p:grpSpPr>
        <p:cxnSp>
          <p:nvCxnSpPr>
            <p:cNvPr id="161" name="Přímá spojovací čára 160"/>
            <p:cNvCxnSpPr/>
            <p:nvPr/>
          </p:nvCxnSpPr>
          <p:spPr>
            <a:xfrm flipH="1">
              <a:off x="3915976" y="5597632"/>
              <a:ext cx="52128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Volný tvar 165"/>
            <p:cNvSpPr/>
            <p:nvPr/>
          </p:nvSpPr>
          <p:spPr>
            <a:xfrm>
              <a:off x="3963725" y="5595731"/>
              <a:ext cx="267695" cy="87464"/>
            </a:xfrm>
            <a:custGeom>
              <a:avLst/>
              <a:gdLst>
                <a:gd name="connsiteX0" fmla="*/ 0 w 267695"/>
                <a:gd name="connsiteY0" fmla="*/ 5963 h 87464"/>
                <a:gd name="connsiteX1" fmla="*/ 51684 w 267695"/>
                <a:gd name="connsiteY1" fmla="*/ 37768 h 87464"/>
                <a:gd name="connsiteX2" fmla="*/ 127221 w 267695"/>
                <a:gd name="connsiteY2" fmla="*/ 5963 h 87464"/>
                <a:gd name="connsiteX3" fmla="*/ 206734 w 267695"/>
                <a:gd name="connsiteY3" fmla="*/ 73549 h 87464"/>
                <a:gd name="connsiteX4" fmla="*/ 258418 w 267695"/>
                <a:gd name="connsiteY4" fmla="*/ 85476 h 87464"/>
                <a:gd name="connsiteX5" fmla="*/ 262393 w 267695"/>
                <a:gd name="connsiteY5" fmla="*/ 85476 h 8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695" h="87464">
                  <a:moveTo>
                    <a:pt x="0" y="5963"/>
                  </a:moveTo>
                  <a:cubicBezTo>
                    <a:pt x="15240" y="21865"/>
                    <a:pt x="30481" y="37768"/>
                    <a:pt x="51684" y="37768"/>
                  </a:cubicBezTo>
                  <a:cubicBezTo>
                    <a:pt x="72887" y="37768"/>
                    <a:pt x="101379" y="0"/>
                    <a:pt x="127221" y="5963"/>
                  </a:cubicBezTo>
                  <a:cubicBezTo>
                    <a:pt x="153063" y="11926"/>
                    <a:pt x="184868" y="60297"/>
                    <a:pt x="206734" y="73549"/>
                  </a:cubicBezTo>
                  <a:cubicBezTo>
                    <a:pt x="228600" y="86801"/>
                    <a:pt x="249142" y="83488"/>
                    <a:pt x="258418" y="85476"/>
                  </a:cubicBezTo>
                  <a:cubicBezTo>
                    <a:pt x="267695" y="87464"/>
                    <a:pt x="265044" y="86470"/>
                    <a:pt x="262393" y="85476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" name="Volný tvar 166"/>
            <p:cNvSpPr/>
            <p:nvPr/>
          </p:nvSpPr>
          <p:spPr>
            <a:xfrm>
              <a:off x="3951760" y="5621936"/>
              <a:ext cx="267695" cy="87464"/>
            </a:xfrm>
            <a:custGeom>
              <a:avLst/>
              <a:gdLst>
                <a:gd name="connsiteX0" fmla="*/ 0 w 267695"/>
                <a:gd name="connsiteY0" fmla="*/ 5963 h 87464"/>
                <a:gd name="connsiteX1" fmla="*/ 51684 w 267695"/>
                <a:gd name="connsiteY1" fmla="*/ 37768 h 87464"/>
                <a:gd name="connsiteX2" fmla="*/ 127221 w 267695"/>
                <a:gd name="connsiteY2" fmla="*/ 5963 h 87464"/>
                <a:gd name="connsiteX3" fmla="*/ 206734 w 267695"/>
                <a:gd name="connsiteY3" fmla="*/ 73549 h 87464"/>
                <a:gd name="connsiteX4" fmla="*/ 258418 w 267695"/>
                <a:gd name="connsiteY4" fmla="*/ 85476 h 87464"/>
                <a:gd name="connsiteX5" fmla="*/ 262393 w 267695"/>
                <a:gd name="connsiteY5" fmla="*/ 85476 h 8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695" h="87464">
                  <a:moveTo>
                    <a:pt x="0" y="5963"/>
                  </a:moveTo>
                  <a:cubicBezTo>
                    <a:pt x="15240" y="21865"/>
                    <a:pt x="30481" y="37768"/>
                    <a:pt x="51684" y="37768"/>
                  </a:cubicBezTo>
                  <a:cubicBezTo>
                    <a:pt x="72887" y="37768"/>
                    <a:pt x="101379" y="0"/>
                    <a:pt x="127221" y="5963"/>
                  </a:cubicBezTo>
                  <a:cubicBezTo>
                    <a:pt x="153063" y="11926"/>
                    <a:pt x="184868" y="60297"/>
                    <a:pt x="206734" y="73549"/>
                  </a:cubicBezTo>
                  <a:cubicBezTo>
                    <a:pt x="228600" y="86801"/>
                    <a:pt x="249142" y="83488"/>
                    <a:pt x="258418" y="85476"/>
                  </a:cubicBezTo>
                  <a:cubicBezTo>
                    <a:pt x="267695" y="87464"/>
                    <a:pt x="265044" y="86470"/>
                    <a:pt x="262393" y="85476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" name="Volný tvar 167"/>
            <p:cNvSpPr/>
            <p:nvPr/>
          </p:nvSpPr>
          <p:spPr>
            <a:xfrm>
              <a:off x="3923928" y="5661248"/>
              <a:ext cx="267695" cy="87464"/>
            </a:xfrm>
            <a:custGeom>
              <a:avLst/>
              <a:gdLst>
                <a:gd name="connsiteX0" fmla="*/ 0 w 267695"/>
                <a:gd name="connsiteY0" fmla="*/ 5963 h 87464"/>
                <a:gd name="connsiteX1" fmla="*/ 51684 w 267695"/>
                <a:gd name="connsiteY1" fmla="*/ 37768 h 87464"/>
                <a:gd name="connsiteX2" fmla="*/ 127221 w 267695"/>
                <a:gd name="connsiteY2" fmla="*/ 5963 h 87464"/>
                <a:gd name="connsiteX3" fmla="*/ 206734 w 267695"/>
                <a:gd name="connsiteY3" fmla="*/ 73549 h 87464"/>
                <a:gd name="connsiteX4" fmla="*/ 258418 w 267695"/>
                <a:gd name="connsiteY4" fmla="*/ 85476 h 87464"/>
                <a:gd name="connsiteX5" fmla="*/ 262393 w 267695"/>
                <a:gd name="connsiteY5" fmla="*/ 85476 h 8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695" h="87464">
                  <a:moveTo>
                    <a:pt x="0" y="5963"/>
                  </a:moveTo>
                  <a:cubicBezTo>
                    <a:pt x="15240" y="21865"/>
                    <a:pt x="30481" y="37768"/>
                    <a:pt x="51684" y="37768"/>
                  </a:cubicBezTo>
                  <a:cubicBezTo>
                    <a:pt x="72887" y="37768"/>
                    <a:pt x="101379" y="0"/>
                    <a:pt x="127221" y="5963"/>
                  </a:cubicBezTo>
                  <a:cubicBezTo>
                    <a:pt x="153063" y="11926"/>
                    <a:pt x="184868" y="60297"/>
                    <a:pt x="206734" y="73549"/>
                  </a:cubicBezTo>
                  <a:cubicBezTo>
                    <a:pt x="228600" y="86801"/>
                    <a:pt x="249142" y="83488"/>
                    <a:pt x="258418" y="85476"/>
                  </a:cubicBezTo>
                  <a:cubicBezTo>
                    <a:pt x="267695" y="87464"/>
                    <a:pt x="265044" y="86470"/>
                    <a:pt x="262393" y="85476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78" name="Picture 16" descr="https://www.natur.cuni.cz/geografie/demografie-a-geodemografie/ke-stazeni/loga-1/logo-prirodovedecke-fakulty-uk-v-praze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3"/>
            <a:ext cx="3024336" cy="3024337"/>
          </a:xfrm>
          <a:prstGeom prst="rect">
            <a:avLst/>
          </a:prstGeom>
          <a:noFill/>
        </p:spPr>
      </p:pic>
      <p:sp>
        <p:nvSpPr>
          <p:cNvPr id="179" name="Elipsa 178"/>
          <p:cNvSpPr/>
          <p:nvPr/>
        </p:nvSpPr>
        <p:spPr>
          <a:xfrm>
            <a:off x="5628249" y="4042567"/>
            <a:ext cx="2206370" cy="222386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Elipsa 189"/>
          <p:cNvSpPr/>
          <p:nvPr/>
        </p:nvSpPr>
        <p:spPr>
          <a:xfrm>
            <a:off x="6264694" y="4679013"/>
            <a:ext cx="1331067" cy="126163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1" name="Picture 6" descr="http://icons.iconarchive.com/icons/artua/mac/512/Earth-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5" y="4591759"/>
            <a:ext cx="1584177" cy="1584177"/>
          </a:xfrm>
          <a:prstGeom prst="rect">
            <a:avLst/>
          </a:prstGeom>
          <a:noFill/>
        </p:spPr>
      </p:pic>
      <p:sp>
        <p:nvSpPr>
          <p:cNvPr id="192" name="Elipsa 191"/>
          <p:cNvSpPr/>
          <p:nvPr/>
        </p:nvSpPr>
        <p:spPr>
          <a:xfrm>
            <a:off x="6480719" y="4246965"/>
            <a:ext cx="755577" cy="7569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93" name="Skupina 192"/>
          <p:cNvGrpSpPr/>
          <p:nvPr/>
        </p:nvGrpSpPr>
        <p:grpSpPr>
          <a:xfrm>
            <a:off x="6562633" y="4369518"/>
            <a:ext cx="573300" cy="427171"/>
            <a:chOff x="4132890" y="538087"/>
            <a:chExt cx="1251450" cy="989069"/>
          </a:xfrm>
        </p:grpSpPr>
        <p:cxnSp>
          <p:nvCxnSpPr>
            <p:cNvPr id="194" name="Přímá spojovací čára 193"/>
            <p:cNvCxnSpPr/>
            <p:nvPr/>
          </p:nvCxnSpPr>
          <p:spPr>
            <a:xfrm>
              <a:off x="4211960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ovací čára 194"/>
            <p:cNvCxnSpPr/>
            <p:nvPr/>
          </p:nvCxnSpPr>
          <p:spPr>
            <a:xfrm>
              <a:off x="4572000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ovací čára 195"/>
            <p:cNvCxnSpPr/>
            <p:nvPr/>
          </p:nvCxnSpPr>
          <p:spPr>
            <a:xfrm>
              <a:off x="4304220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Přímá spojovací čára 196"/>
            <p:cNvCxnSpPr/>
            <p:nvPr/>
          </p:nvCxnSpPr>
          <p:spPr>
            <a:xfrm>
              <a:off x="4482740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Přímá spojovací čára 197"/>
            <p:cNvCxnSpPr/>
            <p:nvPr/>
          </p:nvCxnSpPr>
          <p:spPr>
            <a:xfrm>
              <a:off x="4301220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Přímá spojovací čára 198"/>
            <p:cNvCxnSpPr/>
            <p:nvPr/>
          </p:nvCxnSpPr>
          <p:spPr>
            <a:xfrm>
              <a:off x="4485740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Přímá spojovací čára 199"/>
            <p:cNvCxnSpPr/>
            <p:nvPr/>
          </p:nvCxnSpPr>
          <p:spPr>
            <a:xfrm>
              <a:off x="4571597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Přímá spojovací čára 200"/>
            <p:cNvCxnSpPr/>
            <p:nvPr/>
          </p:nvCxnSpPr>
          <p:spPr>
            <a:xfrm>
              <a:off x="4931637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Přímá spojovací čára 201"/>
            <p:cNvCxnSpPr/>
            <p:nvPr/>
          </p:nvCxnSpPr>
          <p:spPr>
            <a:xfrm>
              <a:off x="4663857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Přímá spojovací čára 202"/>
            <p:cNvCxnSpPr/>
            <p:nvPr/>
          </p:nvCxnSpPr>
          <p:spPr>
            <a:xfrm>
              <a:off x="4842377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Přímá spojovací čára 203"/>
            <p:cNvCxnSpPr/>
            <p:nvPr/>
          </p:nvCxnSpPr>
          <p:spPr>
            <a:xfrm>
              <a:off x="4660857" y="692696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Přímá spojovací čára 204"/>
            <p:cNvCxnSpPr/>
            <p:nvPr/>
          </p:nvCxnSpPr>
          <p:spPr>
            <a:xfrm>
              <a:off x="4845377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Přímá spojovací čára 205"/>
            <p:cNvCxnSpPr/>
            <p:nvPr/>
          </p:nvCxnSpPr>
          <p:spPr>
            <a:xfrm>
              <a:off x="4752209" y="1146864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Přímá spojovací čára 206"/>
            <p:cNvCxnSpPr/>
            <p:nvPr/>
          </p:nvCxnSpPr>
          <p:spPr>
            <a:xfrm>
              <a:off x="5112249" y="1146864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Přímá spojovací čára 207"/>
            <p:cNvCxnSpPr/>
            <p:nvPr/>
          </p:nvCxnSpPr>
          <p:spPr>
            <a:xfrm>
              <a:off x="4844469" y="1311132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Přímá spojovací čára 208"/>
            <p:cNvCxnSpPr/>
            <p:nvPr/>
          </p:nvCxnSpPr>
          <p:spPr>
            <a:xfrm>
              <a:off x="5022989" y="1002848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Přímá spojovací čára 209"/>
            <p:cNvCxnSpPr/>
            <p:nvPr/>
          </p:nvCxnSpPr>
          <p:spPr>
            <a:xfrm>
              <a:off x="4841469" y="1002848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Přímá spojovací čára 210"/>
            <p:cNvCxnSpPr/>
            <p:nvPr/>
          </p:nvCxnSpPr>
          <p:spPr>
            <a:xfrm>
              <a:off x="5025989" y="1311132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Přímá spojovací čára 211"/>
            <p:cNvCxnSpPr/>
            <p:nvPr/>
          </p:nvCxnSpPr>
          <p:spPr>
            <a:xfrm>
              <a:off x="4132890" y="999771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Přímá spojovací čára 212"/>
            <p:cNvCxnSpPr/>
            <p:nvPr/>
          </p:nvCxnSpPr>
          <p:spPr>
            <a:xfrm>
              <a:off x="5216541" y="1001914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Přímá spojovací čára 213"/>
            <p:cNvCxnSpPr/>
            <p:nvPr/>
          </p:nvCxnSpPr>
          <p:spPr>
            <a:xfrm>
              <a:off x="5292080" y="836712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Přímá spojovací čára 214"/>
            <p:cNvCxnSpPr/>
            <p:nvPr/>
          </p:nvCxnSpPr>
          <p:spPr>
            <a:xfrm>
              <a:off x="5384340" y="1000980"/>
              <a:ext cx="0" cy="216024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Přímá spojovací čára 215"/>
            <p:cNvCxnSpPr/>
            <p:nvPr/>
          </p:nvCxnSpPr>
          <p:spPr>
            <a:xfrm>
              <a:off x="4752714" y="538087"/>
              <a:ext cx="0" cy="21602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Elipsa 216"/>
          <p:cNvSpPr/>
          <p:nvPr/>
        </p:nvSpPr>
        <p:spPr>
          <a:xfrm>
            <a:off x="5832647" y="5111061"/>
            <a:ext cx="755577" cy="7569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18" name="Skupina 217"/>
          <p:cNvGrpSpPr/>
          <p:nvPr/>
        </p:nvGrpSpPr>
        <p:grpSpPr>
          <a:xfrm>
            <a:off x="5858897" y="5191679"/>
            <a:ext cx="667952" cy="588761"/>
            <a:chOff x="3966300" y="1556792"/>
            <a:chExt cx="660463" cy="580826"/>
          </a:xfrm>
        </p:grpSpPr>
        <p:sp>
          <p:nvSpPr>
            <p:cNvPr id="219" name="Elipsa 218"/>
            <p:cNvSpPr/>
            <p:nvPr/>
          </p:nvSpPr>
          <p:spPr>
            <a:xfrm>
              <a:off x="413995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" name="Oblouk 219"/>
            <p:cNvSpPr/>
            <p:nvPr/>
          </p:nvSpPr>
          <p:spPr>
            <a:xfrm>
              <a:off x="4137808" y="1736118"/>
              <a:ext cx="254865" cy="251334"/>
            </a:xfrm>
            <a:prstGeom prst="arc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" name="Oblouk 220"/>
            <p:cNvSpPr/>
            <p:nvPr/>
          </p:nvSpPr>
          <p:spPr>
            <a:xfrm>
              <a:off x="3966300" y="1681010"/>
              <a:ext cx="246481" cy="316346"/>
            </a:xfrm>
            <a:prstGeom prst="arc">
              <a:avLst/>
            </a:prstGeom>
            <a:ln w="22225"/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" name="Oblouk 221"/>
            <p:cNvSpPr/>
            <p:nvPr/>
          </p:nvSpPr>
          <p:spPr>
            <a:xfrm>
              <a:off x="3995936" y="1744568"/>
              <a:ext cx="216024" cy="216024"/>
            </a:xfrm>
            <a:prstGeom prst="arc">
              <a:avLst/>
            </a:prstGeom>
            <a:ln w="22225"/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" name="Oblouk 222"/>
            <p:cNvSpPr/>
            <p:nvPr/>
          </p:nvSpPr>
          <p:spPr>
            <a:xfrm>
              <a:off x="4167445" y="1916832"/>
              <a:ext cx="216024" cy="216024"/>
            </a:xfrm>
            <a:prstGeom prst="arc">
              <a:avLst/>
            </a:prstGeom>
            <a:ln w="22225"/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4" name="Oblouk 223"/>
            <p:cNvSpPr/>
            <p:nvPr/>
          </p:nvSpPr>
          <p:spPr>
            <a:xfrm>
              <a:off x="4182405" y="1765673"/>
              <a:ext cx="281792" cy="295028"/>
            </a:xfrm>
            <a:prstGeom prst="arc">
              <a:avLst/>
            </a:prstGeom>
            <a:ln w="22225"/>
            <a:scene3d>
              <a:camera prst="orthographicFront">
                <a:rot lat="0" lon="0" rev="19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25" name="Přímá spojovací čára 224"/>
            <p:cNvCxnSpPr/>
            <p:nvPr/>
          </p:nvCxnSpPr>
          <p:spPr>
            <a:xfrm>
              <a:off x="4499992" y="155679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Přímá spojovací čára 225"/>
            <p:cNvCxnSpPr/>
            <p:nvPr/>
          </p:nvCxnSpPr>
          <p:spPr>
            <a:xfrm flipH="1" flipV="1">
              <a:off x="4401215" y="1768054"/>
              <a:ext cx="2" cy="57723"/>
            </a:xfrm>
            <a:prstGeom prst="line">
              <a:avLst/>
            </a:prstGeom>
            <a:ln w="22225"/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Přímá spojovací čára 226"/>
            <p:cNvCxnSpPr/>
            <p:nvPr/>
          </p:nvCxnSpPr>
          <p:spPr>
            <a:xfrm flipH="1" flipV="1">
              <a:off x="4116142" y="1753767"/>
              <a:ext cx="2" cy="57723"/>
            </a:xfrm>
            <a:prstGeom prst="lin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Elipsa 227"/>
            <p:cNvSpPr/>
            <p:nvPr/>
          </p:nvSpPr>
          <p:spPr>
            <a:xfrm>
              <a:off x="4050121" y="1896628"/>
              <a:ext cx="45719" cy="72008"/>
            </a:xfrm>
            <a:prstGeom prst="ellipse">
              <a:avLst/>
            </a:prstGeom>
            <a:ln w="22225"/>
            <a:scene3d>
              <a:camera prst="orthographicFront">
                <a:rot lat="0" lon="0" rev="9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29" name="Elipsa 228"/>
            <p:cNvSpPr/>
            <p:nvPr/>
          </p:nvSpPr>
          <p:spPr>
            <a:xfrm>
              <a:off x="4310257" y="1628800"/>
              <a:ext cx="45719" cy="72008"/>
            </a:xfrm>
            <a:prstGeom prst="ellipse">
              <a:avLst/>
            </a:prstGeom>
            <a:ln w="22225"/>
            <a:scene3d>
              <a:camera prst="orthographicFront">
                <a:rot lat="0" lon="0" rev="45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0" name="Elipsa 229"/>
            <p:cNvSpPr/>
            <p:nvPr/>
          </p:nvSpPr>
          <p:spPr>
            <a:xfrm>
              <a:off x="4144136" y="2007310"/>
              <a:ext cx="45719" cy="72008"/>
            </a:xfrm>
            <a:prstGeom prst="ellipse">
              <a:avLst/>
            </a:prstGeom>
            <a:ln w="22225"/>
            <a:scene3d>
              <a:camera prst="orthographicFront">
                <a:rot lat="0" lon="0" rev="36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1" name="Elipsa 230"/>
            <p:cNvSpPr/>
            <p:nvPr/>
          </p:nvSpPr>
          <p:spPr>
            <a:xfrm>
              <a:off x="3978691" y="1561554"/>
              <a:ext cx="648072" cy="576064"/>
            </a:xfrm>
            <a:prstGeom prst="ellips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1" name="TextovéPole 240"/>
          <p:cNvSpPr txBox="1"/>
          <p:nvPr/>
        </p:nvSpPr>
        <p:spPr>
          <a:xfrm>
            <a:off x="899592" y="4046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42" name="TextovéPole 241"/>
          <p:cNvSpPr txBox="1"/>
          <p:nvPr/>
        </p:nvSpPr>
        <p:spPr>
          <a:xfrm>
            <a:off x="5076056" y="47667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3" name="TextovéPole 242"/>
          <p:cNvSpPr txBox="1"/>
          <p:nvPr/>
        </p:nvSpPr>
        <p:spPr>
          <a:xfrm>
            <a:off x="5076056" y="37890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pic>
        <p:nvPicPr>
          <p:cNvPr id="244" name="Picture 16" descr="https://www.natur.cuni.cz/geografie/demografie-a-geodemografie/ke-stazeni/loga-1/logo-prirodovedecke-fakulty-uk-v-praze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645024"/>
            <a:ext cx="3013702" cy="3024337"/>
          </a:xfrm>
          <a:prstGeom prst="rect">
            <a:avLst/>
          </a:prstGeom>
          <a:noFill/>
        </p:spPr>
      </p:pic>
      <p:sp>
        <p:nvSpPr>
          <p:cNvPr id="245" name="Elipsa 244"/>
          <p:cNvSpPr/>
          <p:nvPr/>
        </p:nvSpPr>
        <p:spPr>
          <a:xfrm>
            <a:off x="1441152" y="4042568"/>
            <a:ext cx="2206370" cy="222386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Elipsa 246"/>
          <p:cNvSpPr/>
          <p:nvPr/>
        </p:nvSpPr>
        <p:spPr>
          <a:xfrm>
            <a:off x="2068972" y="4673388"/>
            <a:ext cx="1275892" cy="134337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48" name="Picture 18" descr="http://www.clker.com/cliparts/9/B/J/B/B/t/simple-black-and-white-earth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972" y="4673387"/>
            <a:ext cx="1343378" cy="1347901"/>
          </a:xfrm>
          <a:prstGeom prst="rect">
            <a:avLst/>
          </a:prstGeom>
          <a:noFill/>
        </p:spPr>
      </p:pic>
      <p:sp>
        <p:nvSpPr>
          <p:cNvPr id="250" name="Elipsa 249"/>
          <p:cNvSpPr/>
          <p:nvPr/>
        </p:nvSpPr>
        <p:spPr>
          <a:xfrm>
            <a:off x="2339752" y="4221088"/>
            <a:ext cx="792088" cy="7920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Elipsa 250"/>
          <p:cNvSpPr/>
          <p:nvPr/>
        </p:nvSpPr>
        <p:spPr>
          <a:xfrm>
            <a:off x="1619672" y="5085184"/>
            <a:ext cx="792088" cy="7920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381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TextovéPole 251"/>
          <p:cNvSpPr txBox="1"/>
          <p:nvPr/>
        </p:nvSpPr>
        <p:spPr>
          <a:xfrm>
            <a:off x="89959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109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2015-05-12T09:01:54Z</dcterms:created>
  <dcterms:modified xsi:type="dcterms:W3CDTF">2015-05-14T07:26:07Z</dcterms:modified>
</cp:coreProperties>
</file>