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4E45-F9EF-4683-B612-395C6AD3AC97}" type="datetimeFigureOut">
              <a:rPr lang="cs-CZ" smtClean="0"/>
              <a:t>13. 2. 2020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D56-3EE4-4542-B178-E9609C404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90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4E45-F9EF-4683-B612-395C6AD3AC97}" type="datetimeFigureOut">
              <a:rPr lang="cs-CZ" smtClean="0"/>
              <a:t>13. 2. 2020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D56-3EE4-4542-B178-E9609C404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3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4E45-F9EF-4683-B612-395C6AD3AC97}" type="datetimeFigureOut">
              <a:rPr lang="cs-CZ" smtClean="0"/>
              <a:t>13. 2. 2020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D56-3EE4-4542-B178-E9609C404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36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4E45-F9EF-4683-B612-395C6AD3AC97}" type="datetimeFigureOut">
              <a:rPr lang="cs-CZ" smtClean="0"/>
              <a:t>13. 2. 2020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D56-3EE4-4542-B178-E9609C404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12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4E45-F9EF-4683-B612-395C6AD3AC97}" type="datetimeFigureOut">
              <a:rPr lang="cs-CZ" smtClean="0"/>
              <a:t>13. 2. 2020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D56-3EE4-4542-B178-E9609C404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46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4E45-F9EF-4683-B612-395C6AD3AC97}" type="datetimeFigureOut">
              <a:rPr lang="cs-CZ" smtClean="0"/>
              <a:t>13. 2. 2020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D56-3EE4-4542-B178-E9609C404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10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4E45-F9EF-4683-B612-395C6AD3AC97}" type="datetimeFigureOut">
              <a:rPr lang="cs-CZ" smtClean="0"/>
              <a:t>13. 2. 2020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D56-3EE4-4542-B178-E9609C404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7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4E45-F9EF-4683-B612-395C6AD3AC97}" type="datetimeFigureOut">
              <a:rPr lang="cs-CZ" smtClean="0"/>
              <a:t>13. 2. 2020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D56-3EE4-4542-B178-E9609C404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52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4E45-F9EF-4683-B612-395C6AD3AC97}" type="datetimeFigureOut">
              <a:rPr lang="cs-CZ" smtClean="0"/>
              <a:t>13. 2. 2020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D56-3EE4-4542-B178-E9609C404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91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4E45-F9EF-4683-B612-395C6AD3AC97}" type="datetimeFigureOut">
              <a:rPr lang="cs-CZ" smtClean="0"/>
              <a:t>13. 2. 2020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D56-3EE4-4542-B178-E9609C404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26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4E45-F9EF-4683-B612-395C6AD3AC97}" type="datetimeFigureOut">
              <a:rPr lang="cs-CZ" smtClean="0"/>
              <a:t>13. 2. 2020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3D56-3EE4-4542-B178-E9609C404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79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44E45-F9EF-4683-B612-395C6AD3AC97}" type="datetimeFigureOut">
              <a:rPr lang="cs-CZ" smtClean="0"/>
              <a:t>13. 2. 2020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83D56-3EE4-4542-B178-E9609C4041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3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3424" y="1548408"/>
            <a:ext cx="9144000" cy="3550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cs-CZ" sz="4000" b="1" dirty="0" smtClean="0">
                <a:solidFill>
                  <a:srgbClr val="000099"/>
                </a:solidFill>
                <a:latin typeface="+mj-lt"/>
                <a:cs typeface="Tahoma" panose="020B0604030504040204" pitchFamily="34" charset="0"/>
              </a:rPr>
              <a:t>O cenu Karla Štulíka 2020</a:t>
            </a:r>
          </a:p>
          <a:p>
            <a:pPr algn="ctr">
              <a:lnSpc>
                <a:spcPct val="80000"/>
              </a:lnSpc>
            </a:pPr>
            <a:endParaRPr lang="cs-CZ" sz="500" b="1" dirty="0" smtClean="0">
              <a:latin typeface="+mj-lt"/>
            </a:endParaRPr>
          </a:p>
          <a:p>
            <a:pPr algn="ctr">
              <a:lnSpc>
                <a:spcPct val="80000"/>
              </a:lnSpc>
            </a:pPr>
            <a:r>
              <a:rPr lang="cs-CZ" sz="2800" b="1" dirty="0" smtClean="0">
                <a:solidFill>
                  <a:srgbClr val="00B0F0"/>
                </a:solidFill>
                <a:latin typeface="+mj-lt"/>
                <a:cs typeface="Tahoma" panose="020B0604030504040204" pitchFamily="34" charset="0"/>
              </a:rPr>
              <a:t>Soutěž o nejlepší studentskou vědeckou práci</a:t>
            </a:r>
          </a:p>
          <a:p>
            <a:pPr algn="ctr">
              <a:lnSpc>
                <a:spcPct val="80000"/>
              </a:lnSpc>
            </a:pPr>
            <a:r>
              <a:rPr lang="cs-CZ" sz="2800" b="1" dirty="0" smtClean="0">
                <a:solidFill>
                  <a:srgbClr val="00B0F0"/>
                </a:solidFill>
                <a:latin typeface="+mj-lt"/>
                <a:cs typeface="Tahoma" panose="020B0604030504040204" pitchFamily="34" charset="0"/>
              </a:rPr>
              <a:t>v oboru analytická chemie</a:t>
            </a:r>
          </a:p>
          <a:p>
            <a:pPr algn="ctr">
              <a:lnSpc>
                <a:spcPct val="80000"/>
              </a:lnSpc>
              <a:spcBef>
                <a:spcPts val="900"/>
              </a:spcBef>
            </a:pPr>
            <a:r>
              <a:rPr lang="cs-CZ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Praha, 12. – 13. února 2020</a:t>
            </a:r>
          </a:p>
          <a:p>
            <a:pPr algn="ctr">
              <a:lnSpc>
                <a:spcPct val="80000"/>
              </a:lnSpc>
            </a:pPr>
            <a:endParaRPr lang="cs-CZ" sz="500" dirty="0" smtClean="0"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cs-CZ" sz="3500" b="1" dirty="0" smtClean="0">
                <a:latin typeface="+mj-lt"/>
                <a:cs typeface="Times New Roman" panose="02020603050405020304" pitchFamily="18" charset="0"/>
              </a:rPr>
              <a:t>1. místo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</a:pPr>
            <a:r>
              <a:rPr lang="cs-CZ" sz="5000" b="1" i="1" dirty="0" smtClean="0">
                <a:cs typeface="Times New Roman" panose="02020603050405020304" pitchFamily="18" charset="0"/>
              </a:rPr>
              <a:t>Jitka </a:t>
            </a:r>
            <a:r>
              <a:rPr lang="cs-CZ" sz="5000" b="1" i="1" dirty="0" err="1" smtClean="0">
                <a:cs typeface="Times New Roman" panose="02020603050405020304" pitchFamily="18" charset="0"/>
              </a:rPr>
              <a:t>Máchalová</a:t>
            </a:r>
            <a:endParaRPr lang="cs-CZ" sz="5000" b="1" i="1" dirty="0" smtClean="0">
              <a:cs typeface="Times New Roman" panose="02020603050405020304" pitchFamily="18" charset="0"/>
            </a:endParaRPr>
          </a:p>
          <a:p>
            <a:pPr algn="ctr"/>
            <a:r>
              <a:rPr lang="cs-CZ" sz="2000" b="1" dirty="0" smtClean="0">
                <a:latin typeface="+mj-lt"/>
                <a:cs typeface="Times New Roman" panose="02020603050405020304" pitchFamily="18" charset="0"/>
              </a:rPr>
              <a:t>za soutěžní práci</a:t>
            </a:r>
          </a:p>
          <a:p>
            <a:pPr algn="ctr"/>
            <a:r>
              <a:rPr lang="cs-CZ" sz="2000" b="1" i="1" dirty="0">
                <a:latin typeface="+mj-lt"/>
                <a:cs typeface="Times New Roman" panose="02020603050405020304" pitchFamily="18" charset="0"/>
              </a:rPr>
              <a:t>Stresové testování stability </a:t>
            </a:r>
            <a:r>
              <a:rPr lang="cs-CZ" sz="2000" b="1" i="1" dirty="0" err="1">
                <a:latin typeface="+mj-lt"/>
                <a:cs typeface="Times New Roman" panose="02020603050405020304" pitchFamily="18" charset="0"/>
              </a:rPr>
              <a:t>canagliflozinu</a:t>
            </a:r>
            <a:endParaRPr lang="cs-CZ" sz="2000" b="1" i="1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540000"/>
          </a:xfrm>
          <a:prstGeom prst="rect">
            <a:avLst/>
          </a:prstGeom>
          <a:solidFill>
            <a:srgbClr val="FFCC99"/>
          </a:solidFill>
          <a:ln>
            <a:solidFill>
              <a:srgbClr val="FF996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0" y="6318000"/>
            <a:ext cx="9144000" cy="540000"/>
          </a:xfrm>
          <a:prstGeom prst="rect">
            <a:avLst/>
          </a:prstGeom>
          <a:solidFill>
            <a:srgbClr val="FFCC99"/>
          </a:solidFill>
          <a:ln>
            <a:solidFill>
              <a:srgbClr val="FF996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 descr="http://www-analytik.chemie.uni-regensburg.de/CBSEC/Metrohm%20CR_Barek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380" y="692768"/>
            <a:ext cx="2082306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370" y="692768"/>
            <a:ext cx="537629" cy="648000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>
            <a:off x="720000" y="5013176"/>
            <a:ext cx="77040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-3424" y="5508000"/>
            <a:ext cx="91474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</a:t>
            </a:r>
            <a:r>
              <a:rPr lang="en-US" dirty="0" err="1" smtClean="0"/>
              <a:t>rof</a:t>
            </a:r>
            <a:r>
              <a:rPr lang="en-US" dirty="0" smtClean="0"/>
              <a:t>. RNDr. </a:t>
            </a:r>
            <a:r>
              <a:rPr lang="en-US" dirty="0" err="1" smtClean="0"/>
              <a:t>Jiří</a:t>
            </a:r>
            <a:r>
              <a:rPr lang="en-US" dirty="0" smtClean="0"/>
              <a:t> </a:t>
            </a:r>
            <a:r>
              <a:rPr lang="en-US" dirty="0" err="1" smtClean="0"/>
              <a:t>Barek</a:t>
            </a:r>
            <a:r>
              <a:rPr lang="en-US" dirty="0" smtClean="0"/>
              <a:t>, </a:t>
            </a:r>
            <a:r>
              <a:rPr lang="en-US" dirty="0" err="1" smtClean="0"/>
              <a:t>CSc</a:t>
            </a:r>
            <a:r>
              <a:rPr lang="en-US" dirty="0" smtClean="0"/>
              <a:t>.</a:t>
            </a:r>
          </a:p>
          <a:p>
            <a:pPr algn="ctr"/>
            <a:r>
              <a:rPr lang="cs-CZ" sz="1400" dirty="0"/>
              <a:t>předseda Odborné skupiny analytické chemie</a:t>
            </a:r>
            <a:endParaRPr lang="en-US" sz="1400" dirty="0" smtClean="0"/>
          </a:p>
          <a:p>
            <a:pPr algn="ctr"/>
            <a:r>
              <a:rPr lang="cs-CZ" sz="1400" dirty="0" smtClean="0"/>
              <a:t>Česká společnost chemická</a:t>
            </a:r>
            <a:endParaRPr lang="en-US" sz="1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" t="14559" r="5667" b="14772"/>
          <a:stretch/>
        </p:blipFill>
        <p:spPr>
          <a:xfrm>
            <a:off x="112812" y="692768"/>
            <a:ext cx="2145407" cy="648000"/>
          </a:xfrm>
          <a:prstGeom prst="rect">
            <a:avLst/>
          </a:prstGeom>
        </p:spPr>
      </p:pic>
      <p:pic>
        <p:nvPicPr>
          <p:cNvPr id="1026" name="Picture 2" descr="Image result for ústav fyzikální chemi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1" t="10814" r="2781" b="11053"/>
          <a:stretch/>
        </p:blipFill>
        <p:spPr bwMode="auto">
          <a:xfrm>
            <a:off x="4527607" y="692768"/>
            <a:ext cx="20016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www.euchems.eu/wp-content/uploads/2018/07/EYCN_logo-1024x39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8" descr="Image result for euchems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65" y="692768"/>
            <a:ext cx="1697067" cy="648000"/>
          </a:xfrm>
          <a:prstGeom prst="rect">
            <a:avLst/>
          </a:prstGeom>
        </p:spPr>
      </p:pic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3844892" y="5219710"/>
            <a:ext cx="1455713" cy="288290"/>
            <a:chOff x="1346" y="5829"/>
            <a:chExt cx="7776" cy="2358"/>
          </a:xfrm>
        </p:grpSpPr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1346" y="5995"/>
              <a:ext cx="1912" cy="2192"/>
            </a:xfrm>
            <a:custGeom>
              <a:avLst/>
              <a:gdLst>
                <a:gd name="T0" fmla="*/ 2 w 1912"/>
                <a:gd name="T1" fmla="*/ 250 h 2192"/>
                <a:gd name="T2" fmla="*/ 64 w 1912"/>
                <a:gd name="T3" fmla="*/ 463 h 2192"/>
                <a:gd name="T4" fmla="*/ 302 w 1912"/>
                <a:gd name="T5" fmla="*/ 463 h 2192"/>
                <a:gd name="T6" fmla="*/ 452 w 1912"/>
                <a:gd name="T7" fmla="*/ 213 h 2192"/>
                <a:gd name="T8" fmla="*/ 364 w 1912"/>
                <a:gd name="T9" fmla="*/ 0 h 2192"/>
                <a:gd name="T10" fmla="*/ 539 w 1912"/>
                <a:gd name="T11" fmla="*/ 188 h 2192"/>
                <a:gd name="T12" fmla="*/ 552 w 1912"/>
                <a:gd name="T13" fmla="*/ 425 h 2192"/>
                <a:gd name="T14" fmla="*/ 627 w 1912"/>
                <a:gd name="T15" fmla="*/ 775 h 2192"/>
                <a:gd name="T16" fmla="*/ 689 w 1912"/>
                <a:gd name="T17" fmla="*/ 1063 h 2192"/>
                <a:gd name="T18" fmla="*/ 727 w 1912"/>
                <a:gd name="T19" fmla="*/ 1438 h 2192"/>
                <a:gd name="T20" fmla="*/ 664 w 1912"/>
                <a:gd name="T21" fmla="*/ 1825 h 2192"/>
                <a:gd name="T22" fmla="*/ 489 w 1912"/>
                <a:gd name="T23" fmla="*/ 2175 h 2192"/>
                <a:gd name="T24" fmla="*/ 314 w 1912"/>
                <a:gd name="T25" fmla="*/ 1763 h 2192"/>
                <a:gd name="T26" fmla="*/ 389 w 1912"/>
                <a:gd name="T27" fmla="*/ 1425 h 2192"/>
                <a:gd name="T28" fmla="*/ 527 w 1912"/>
                <a:gd name="T29" fmla="*/ 1100 h 2192"/>
                <a:gd name="T30" fmla="*/ 689 w 1912"/>
                <a:gd name="T31" fmla="*/ 813 h 2192"/>
                <a:gd name="T32" fmla="*/ 839 w 1912"/>
                <a:gd name="T33" fmla="*/ 550 h 2192"/>
                <a:gd name="T34" fmla="*/ 989 w 1912"/>
                <a:gd name="T35" fmla="*/ 338 h 2192"/>
                <a:gd name="T36" fmla="*/ 1139 w 1912"/>
                <a:gd name="T37" fmla="*/ 163 h 2192"/>
                <a:gd name="T38" fmla="*/ 1227 w 1912"/>
                <a:gd name="T39" fmla="*/ 188 h 2192"/>
                <a:gd name="T40" fmla="*/ 1102 w 1912"/>
                <a:gd name="T41" fmla="*/ 538 h 2192"/>
                <a:gd name="T42" fmla="*/ 964 w 1912"/>
                <a:gd name="T43" fmla="*/ 888 h 2192"/>
                <a:gd name="T44" fmla="*/ 889 w 1912"/>
                <a:gd name="T45" fmla="*/ 1125 h 2192"/>
                <a:gd name="T46" fmla="*/ 1139 w 1912"/>
                <a:gd name="T47" fmla="*/ 988 h 2192"/>
                <a:gd name="T48" fmla="*/ 1389 w 1912"/>
                <a:gd name="T49" fmla="*/ 975 h 2192"/>
                <a:gd name="T50" fmla="*/ 1652 w 1912"/>
                <a:gd name="T51" fmla="*/ 1075 h 2192"/>
                <a:gd name="T52" fmla="*/ 1689 w 1912"/>
                <a:gd name="T53" fmla="*/ 1400 h 2192"/>
                <a:gd name="T54" fmla="*/ 1564 w 1912"/>
                <a:gd name="T55" fmla="*/ 1775 h 2192"/>
                <a:gd name="T56" fmla="*/ 1427 w 1912"/>
                <a:gd name="T57" fmla="*/ 2013 h 2192"/>
                <a:gd name="T58" fmla="*/ 1214 w 1912"/>
                <a:gd name="T59" fmla="*/ 2088 h 2192"/>
                <a:gd name="T60" fmla="*/ 1127 w 1912"/>
                <a:gd name="T61" fmla="*/ 1875 h 2192"/>
                <a:gd name="T62" fmla="*/ 1152 w 1912"/>
                <a:gd name="T63" fmla="*/ 1613 h 2192"/>
                <a:gd name="T64" fmla="*/ 1289 w 1912"/>
                <a:gd name="T65" fmla="*/ 1338 h 2192"/>
                <a:gd name="T66" fmla="*/ 1489 w 1912"/>
                <a:gd name="T67" fmla="*/ 1125 h 2192"/>
                <a:gd name="T68" fmla="*/ 1714 w 1912"/>
                <a:gd name="T69" fmla="*/ 1000 h 2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12" h="2192">
                  <a:moveTo>
                    <a:pt x="39" y="113"/>
                  </a:moveTo>
                  <a:cubicBezTo>
                    <a:pt x="21" y="162"/>
                    <a:pt x="4" y="211"/>
                    <a:pt x="2" y="250"/>
                  </a:cubicBezTo>
                  <a:cubicBezTo>
                    <a:pt x="0" y="289"/>
                    <a:pt x="17" y="315"/>
                    <a:pt x="27" y="350"/>
                  </a:cubicBezTo>
                  <a:cubicBezTo>
                    <a:pt x="37" y="385"/>
                    <a:pt x="43" y="434"/>
                    <a:pt x="64" y="463"/>
                  </a:cubicBezTo>
                  <a:cubicBezTo>
                    <a:pt x="85" y="492"/>
                    <a:pt x="112" y="525"/>
                    <a:pt x="152" y="525"/>
                  </a:cubicBezTo>
                  <a:cubicBezTo>
                    <a:pt x="192" y="525"/>
                    <a:pt x="260" y="494"/>
                    <a:pt x="302" y="463"/>
                  </a:cubicBezTo>
                  <a:cubicBezTo>
                    <a:pt x="344" y="432"/>
                    <a:pt x="377" y="380"/>
                    <a:pt x="402" y="338"/>
                  </a:cubicBezTo>
                  <a:cubicBezTo>
                    <a:pt x="427" y="296"/>
                    <a:pt x="448" y="257"/>
                    <a:pt x="452" y="213"/>
                  </a:cubicBezTo>
                  <a:cubicBezTo>
                    <a:pt x="456" y="169"/>
                    <a:pt x="442" y="111"/>
                    <a:pt x="427" y="75"/>
                  </a:cubicBezTo>
                  <a:cubicBezTo>
                    <a:pt x="412" y="39"/>
                    <a:pt x="356" y="0"/>
                    <a:pt x="364" y="0"/>
                  </a:cubicBezTo>
                  <a:cubicBezTo>
                    <a:pt x="372" y="0"/>
                    <a:pt x="448" y="44"/>
                    <a:pt x="477" y="75"/>
                  </a:cubicBezTo>
                  <a:cubicBezTo>
                    <a:pt x="506" y="106"/>
                    <a:pt x="529" y="148"/>
                    <a:pt x="539" y="188"/>
                  </a:cubicBezTo>
                  <a:cubicBezTo>
                    <a:pt x="549" y="228"/>
                    <a:pt x="537" y="274"/>
                    <a:pt x="539" y="313"/>
                  </a:cubicBezTo>
                  <a:cubicBezTo>
                    <a:pt x="541" y="352"/>
                    <a:pt x="546" y="379"/>
                    <a:pt x="552" y="425"/>
                  </a:cubicBezTo>
                  <a:cubicBezTo>
                    <a:pt x="558" y="471"/>
                    <a:pt x="564" y="530"/>
                    <a:pt x="577" y="588"/>
                  </a:cubicBezTo>
                  <a:cubicBezTo>
                    <a:pt x="590" y="646"/>
                    <a:pt x="615" y="727"/>
                    <a:pt x="627" y="775"/>
                  </a:cubicBezTo>
                  <a:cubicBezTo>
                    <a:pt x="639" y="823"/>
                    <a:pt x="642" y="827"/>
                    <a:pt x="652" y="875"/>
                  </a:cubicBezTo>
                  <a:cubicBezTo>
                    <a:pt x="662" y="923"/>
                    <a:pt x="679" y="1001"/>
                    <a:pt x="689" y="1063"/>
                  </a:cubicBezTo>
                  <a:cubicBezTo>
                    <a:pt x="699" y="1125"/>
                    <a:pt x="708" y="1188"/>
                    <a:pt x="714" y="1250"/>
                  </a:cubicBezTo>
                  <a:cubicBezTo>
                    <a:pt x="720" y="1312"/>
                    <a:pt x="729" y="1376"/>
                    <a:pt x="727" y="1438"/>
                  </a:cubicBezTo>
                  <a:cubicBezTo>
                    <a:pt x="725" y="1500"/>
                    <a:pt x="712" y="1561"/>
                    <a:pt x="702" y="1625"/>
                  </a:cubicBezTo>
                  <a:cubicBezTo>
                    <a:pt x="692" y="1689"/>
                    <a:pt x="683" y="1758"/>
                    <a:pt x="664" y="1825"/>
                  </a:cubicBezTo>
                  <a:cubicBezTo>
                    <a:pt x="645" y="1892"/>
                    <a:pt x="618" y="1967"/>
                    <a:pt x="589" y="2025"/>
                  </a:cubicBezTo>
                  <a:cubicBezTo>
                    <a:pt x="560" y="2083"/>
                    <a:pt x="537" y="2192"/>
                    <a:pt x="489" y="2175"/>
                  </a:cubicBezTo>
                  <a:cubicBezTo>
                    <a:pt x="441" y="2158"/>
                    <a:pt x="331" y="1994"/>
                    <a:pt x="302" y="1925"/>
                  </a:cubicBezTo>
                  <a:cubicBezTo>
                    <a:pt x="273" y="1856"/>
                    <a:pt x="308" y="1817"/>
                    <a:pt x="314" y="1763"/>
                  </a:cubicBezTo>
                  <a:cubicBezTo>
                    <a:pt x="320" y="1709"/>
                    <a:pt x="326" y="1656"/>
                    <a:pt x="339" y="1600"/>
                  </a:cubicBezTo>
                  <a:cubicBezTo>
                    <a:pt x="352" y="1544"/>
                    <a:pt x="370" y="1481"/>
                    <a:pt x="389" y="1425"/>
                  </a:cubicBezTo>
                  <a:cubicBezTo>
                    <a:pt x="408" y="1369"/>
                    <a:pt x="429" y="1317"/>
                    <a:pt x="452" y="1263"/>
                  </a:cubicBezTo>
                  <a:cubicBezTo>
                    <a:pt x="475" y="1209"/>
                    <a:pt x="500" y="1152"/>
                    <a:pt x="527" y="1100"/>
                  </a:cubicBezTo>
                  <a:cubicBezTo>
                    <a:pt x="554" y="1048"/>
                    <a:pt x="587" y="998"/>
                    <a:pt x="614" y="950"/>
                  </a:cubicBezTo>
                  <a:cubicBezTo>
                    <a:pt x="641" y="902"/>
                    <a:pt x="664" y="859"/>
                    <a:pt x="689" y="813"/>
                  </a:cubicBezTo>
                  <a:cubicBezTo>
                    <a:pt x="714" y="767"/>
                    <a:pt x="739" y="719"/>
                    <a:pt x="764" y="675"/>
                  </a:cubicBezTo>
                  <a:cubicBezTo>
                    <a:pt x="789" y="631"/>
                    <a:pt x="814" y="589"/>
                    <a:pt x="839" y="550"/>
                  </a:cubicBezTo>
                  <a:cubicBezTo>
                    <a:pt x="864" y="511"/>
                    <a:pt x="889" y="473"/>
                    <a:pt x="914" y="438"/>
                  </a:cubicBezTo>
                  <a:cubicBezTo>
                    <a:pt x="939" y="403"/>
                    <a:pt x="964" y="369"/>
                    <a:pt x="989" y="338"/>
                  </a:cubicBezTo>
                  <a:cubicBezTo>
                    <a:pt x="1014" y="307"/>
                    <a:pt x="1039" y="279"/>
                    <a:pt x="1064" y="250"/>
                  </a:cubicBezTo>
                  <a:cubicBezTo>
                    <a:pt x="1089" y="221"/>
                    <a:pt x="1110" y="200"/>
                    <a:pt x="1139" y="163"/>
                  </a:cubicBezTo>
                  <a:cubicBezTo>
                    <a:pt x="1168" y="126"/>
                    <a:pt x="1224" y="21"/>
                    <a:pt x="1239" y="25"/>
                  </a:cubicBezTo>
                  <a:cubicBezTo>
                    <a:pt x="1254" y="29"/>
                    <a:pt x="1239" y="134"/>
                    <a:pt x="1227" y="188"/>
                  </a:cubicBezTo>
                  <a:cubicBezTo>
                    <a:pt x="1215" y="242"/>
                    <a:pt x="1185" y="292"/>
                    <a:pt x="1164" y="350"/>
                  </a:cubicBezTo>
                  <a:cubicBezTo>
                    <a:pt x="1143" y="408"/>
                    <a:pt x="1125" y="476"/>
                    <a:pt x="1102" y="538"/>
                  </a:cubicBezTo>
                  <a:cubicBezTo>
                    <a:pt x="1079" y="600"/>
                    <a:pt x="1050" y="667"/>
                    <a:pt x="1027" y="725"/>
                  </a:cubicBezTo>
                  <a:cubicBezTo>
                    <a:pt x="1004" y="783"/>
                    <a:pt x="981" y="840"/>
                    <a:pt x="964" y="888"/>
                  </a:cubicBezTo>
                  <a:cubicBezTo>
                    <a:pt x="947" y="936"/>
                    <a:pt x="940" y="973"/>
                    <a:pt x="927" y="1013"/>
                  </a:cubicBezTo>
                  <a:cubicBezTo>
                    <a:pt x="914" y="1053"/>
                    <a:pt x="877" y="1121"/>
                    <a:pt x="889" y="1125"/>
                  </a:cubicBezTo>
                  <a:cubicBezTo>
                    <a:pt x="901" y="1129"/>
                    <a:pt x="960" y="1061"/>
                    <a:pt x="1002" y="1038"/>
                  </a:cubicBezTo>
                  <a:cubicBezTo>
                    <a:pt x="1044" y="1015"/>
                    <a:pt x="1097" y="998"/>
                    <a:pt x="1139" y="988"/>
                  </a:cubicBezTo>
                  <a:cubicBezTo>
                    <a:pt x="1181" y="978"/>
                    <a:pt x="1210" y="977"/>
                    <a:pt x="1252" y="975"/>
                  </a:cubicBezTo>
                  <a:cubicBezTo>
                    <a:pt x="1294" y="973"/>
                    <a:pt x="1343" y="969"/>
                    <a:pt x="1389" y="975"/>
                  </a:cubicBezTo>
                  <a:cubicBezTo>
                    <a:pt x="1435" y="981"/>
                    <a:pt x="1483" y="996"/>
                    <a:pt x="1527" y="1013"/>
                  </a:cubicBezTo>
                  <a:cubicBezTo>
                    <a:pt x="1571" y="1030"/>
                    <a:pt x="1623" y="1040"/>
                    <a:pt x="1652" y="1075"/>
                  </a:cubicBezTo>
                  <a:cubicBezTo>
                    <a:pt x="1681" y="1110"/>
                    <a:pt x="1696" y="1171"/>
                    <a:pt x="1702" y="1225"/>
                  </a:cubicBezTo>
                  <a:cubicBezTo>
                    <a:pt x="1708" y="1279"/>
                    <a:pt x="1699" y="1340"/>
                    <a:pt x="1689" y="1400"/>
                  </a:cubicBezTo>
                  <a:cubicBezTo>
                    <a:pt x="1679" y="1460"/>
                    <a:pt x="1660" y="1525"/>
                    <a:pt x="1639" y="1588"/>
                  </a:cubicBezTo>
                  <a:cubicBezTo>
                    <a:pt x="1618" y="1651"/>
                    <a:pt x="1585" y="1729"/>
                    <a:pt x="1564" y="1775"/>
                  </a:cubicBezTo>
                  <a:cubicBezTo>
                    <a:pt x="1543" y="1821"/>
                    <a:pt x="1537" y="1823"/>
                    <a:pt x="1514" y="1863"/>
                  </a:cubicBezTo>
                  <a:cubicBezTo>
                    <a:pt x="1491" y="1903"/>
                    <a:pt x="1456" y="1976"/>
                    <a:pt x="1427" y="2013"/>
                  </a:cubicBezTo>
                  <a:cubicBezTo>
                    <a:pt x="1398" y="2050"/>
                    <a:pt x="1374" y="2076"/>
                    <a:pt x="1339" y="2088"/>
                  </a:cubicBezTo>
                  <a:cubicBezTo>
                    <a:pt x="1304" y="2100"/>
                    <a:pt x="1247" y="2105"/>
                    <a:pt x="1214" y="2088"/>
                  </a:cubicBezTo>
                  <a:cubicBezTo>
                    <a:pt x="1181" y="2071"/>
                    <a:pt x="1153" y="2023"/>
                    <a:pt x="1139" y="1988"/>
                  </a:cubicBezTo>
                  <a:cubicBezTo>
                    <a:pt x="1125" y="1953"/>
                    <a:pt x="1129" y="1915"/>
                    <a:pt x="1127" y="1875"/>
                  </a:cubicBezTo>
                  <a:cubicBezTo>
                    <a:pt x="1125" y="1835"/>
                    <a:pt x="1123" y="1794"/>
                    <a:pt x="1127" y="1750"/>
                  </a:cubicBezTo>
                  <a:cubicBezTo>
                    <a:pt x="1131" y="1706"/>
                    <a:pt x="1140" y="1661"/>
                    <a:pt x="1152" y="1613"/>
                  </a:cubicBezTo>
                  <a:cubicBezTo>
                    <a:pt x="1164" y="1565"/>
                    <a:pt x="1179" y="1509"/>
                    <a:pt x="1202" y="1463"/>
                  </a:cubicBezTo>
                  <a:cubicBezTo>
                    <a:pt x="1225" y="1417"/>
                    <a:pt x="1260" y="1380"/>
                    <a:pt x="1289" y="1338"/>
                  </a:cubicBezTo>
                  <a:cubicBezTo>
                    <a:pt x="1318" y="1296"/>
                    <a:pt x="1344" y="1248"/>
                    <a:pt x="1377" y="1213"/>
                  </a:cubicBezTo>
                  <a:cubicBezTo>
                    <a:pt x="1410" y="1178"/>
                    <a:pt x="1452" y="1152"/>
                    <a:pt x="1489" y="1125"/>
                  </a:cubicBezTo>
                  <a:cubicBezTo>
                    <a:pt x="1526" y="1098"/>
                    <a:pt x="1564" y="1071"/>
                    <a:pt x="1602" y="1050"/>
                  </a:cubicBezTo>
                  <a:cubicBezTo>
                    <a:pt x="1640" y="1029"/>
                    <a:pt x="1662" y="1013"/>
                    <a:pt x="1714" y="1000"/>
                  </a:cubicBezTo>
                  <a:cubicBezTo>
                    <a:pt x="1766" y="987"/>
                    <a:pt x="1839" y="980"/>
                    <a:pt x="1912" y="973"/>
                  </a:cubicBezTo>
                </a:path>
              </a:pathLst>
            </a:custGeom>
            <a:noFill/>
            <a:ln w="28575" cap="rnd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3398" y="5829"/>
              <a:ext cx="5724" cy="2180"/>
            </a:xfrm>
            <a:custGeom>
              <a:avLst/>
              <a:gdLst>
                <a:gd name="T0" fmla="*/ 625 w 5724"/>
                <a:gd name="T1" fmla="*/ 1391 h 2180"/>
                <a:gd name="T2" fmla="*/ 675 w 5724"/>
                <a:gd name="T3" fmla="*/ 1104 h 2180"/>
                <a:gd name="T4" fmla="*/ 487 w 5724"/>
                <a:gd name="T5" fmla="*/ 879 h 2180"/>
                <a:gd name="T6" fmla="*/ 212 w 5724"/>
                <a:gd name="T7" fmla="*/ 879 h 2180"/>
                <a:gd name="T8" fmla="*/ 25 w 5724"/>
                <a:gd name="T9" fmla="*/ 1116 h 2180"/>
                <a:gd name="T10" fmla="*/ 25 w 5724"/>
                <a:gd name="T11" fmla="*/ 1391 h 2180"/>
                <a:gd name="T12" fmla="*/ 225 w 5724"/>
                <a:gd name="T13" fmla="*/ 1479 h 2180"/>
                <a:gd name="T14" fmla="*/ 487 w 5724"/>
                <a:gd name="T15" fmla="*/ 1279 h 2180"/>
                <a:gd name="T16" fmla="*/ 675 w 5724"/>
                <a:gd name="T17" fmla="*/ 1329 h 2180"/>
                <a:gd name="T18" fmla="*/ 825 w 5724"/>
                <a:gd name="T19" fmla="*/ 1604 h 2180"/>
                <a:gd name="T20" fmla="*/ 1062 w 5724"/>
                <a:gd name="T21" fmla="*/ 1779 h 2180"/>
                <a:gd name="T22" fmla="*/ 1262 w 5724"/>
                <a:gd name="T23" fmla="*/ 1691 h 2180"/>
                <a:gd name="T24" fmla="*/ 1300 w 5724"/>
                <a:gd name="T25" fmla="*/ 1316 h 2180"/>
                <a:gd name="T26" fmla="*/ 1287 w 5724"/>
                <a:gd name="T27" fmla="*/ 929 h 2180"/>
                <a:gd name="T28" fmla="*/ 1587 w 5724"/>
                <a:gd name="T29" fmla="*/ 1016 h 2180"/>
                <a:gd name="T30" fmla="*/ 1812 w 5724"/>
                <a:gd name="T31" fmla="*/ 1116 h 2180"/>
                <a:gd name="T32" fmla="*/ 1850 w 5724"/>
                <a:gd name="T33" fmla="*/ 1366 h 2180"/>
                <a:gd name="T34" fmla="*/ 1862 w 5724"/>
                <a:gd name="T35" fmla="*/ 1629 h 2180"/>
                <a:gd name="T36" fmla="*/ 2025 w 5724"/>
                <a:gd name="T37" fmla="*/ 1866 h 2180"/>
                <a:gd name="T38" fmla="*/ 2262 w 5724"/>
                <a:gd name="T39" fmla="*/ 1866 h 2180"/>
                <a:gd name="T40" fmla="*/ 2462 w 5724"/>
                <a:gd name="T41" fmla="*/ 1541 h 2180"/>
                <a:gd name="T42" fmla="*/ 2537 w 5724"/>
                <a:gd name="T43" fmla="*/ 1291 h 2180"/>
                <a:gd name="T44" fmla="*/ 2500 w 5724"/>
                <a:gd name="T45" fmla="*/ 1016 h 2180"/>
                <a:gd name="T46" fmla="*/ 2300 w 5724"/>
                <a:gd name="T47" fmla="*/ 1016 h 2180"/>
                <a:gd name="T48" fmla="*/ 2237 w 5724"/>
                <a:gd name="T49" fmla="*/ 1266 h 2180"/>
                <a:gd name="T50" fmla="*/ 2287 w 5724"/>
                <a:gd name="T51" fmla="*/ 1616 h 2180"/>
                <a:gd name="T52" fmla="*/ 2475 w 5724"/>
                <a:gd name="T53" fmla="*/ 1879 h 2180"/>
                <a:gd name="T54" fmla="*/ 2762 w 5724"/>
                <a:gd name="T55" fmla="*/ 1979 h 2180"/>
                <a:gd name="T56" fmla="*/ 3100 w 5724"/>
                <a:gd name="T57" fmla="*/ 1854 h 2180"/>
                <a:gd name="T58" fmla="*/ 3250 w 5724"/>
                <a:gd name="T59" fmla="*/ 1666 h 2180"/>
                <a:gd name="T60" fmla="*/ 3350 w 5724"/>
                <a:gd name="T61" fmla="*/ 1416 h 2180"/>
                <a:gd name="T62" fmla="*/ 3400 w 5724"/>
                <a:gd name="T63" fmla="*/ 1079 h 2180"/>
                <a:gd name="T64" fmla="*/ 3387 w 5724"/>
                <a:gd name="T65" fmla="*/ 666 h 2180"/>
                <a:gd name="T66" fmla="*/ 3325 w 5724"/>
                <a:gd name="T67" fmla="*/ 304 h 2180"/>
                <a:gd name="T68" fmla="*/ 3162 w 5724"/>
                <a:gd name="T69" fmla="*/ 41 h 2180"/>
                <a:gd name="T70" fmla="*/ 3000 w 5724"/>
                <a:gd name="T71" fmla="*/ 216 h 2180"/>
                <a:gd name="T72" fmla="*/ 3000 w 5724"/>
                <a:gd name="T73" fmla="*/ 479 h 2180"/>
                <a:gd name="T74" fmla="*/ 3025 w 5724"/>
                <a:gd name="T75" fmla="*/ 866 h 2180"/>
                <a:gd name="T76" fmla="*/ 3075 w 5724"/>
                <a:gd name="T77" fmla="*/ 1279 h 2180"/>
                <a:gd name="T78" fmla="*/ 3112 w 5724"/>
                <a:gd name="T79" fmla="*/ 1591 h 2180"/>
                <a:gd name="T80" fmla="*/ 3162 w 5724"/>
                <a:gd name="T81" fmla="*/ 1891 h 2180"/>
                <a:gd name="T82" fmla="*/ 3225 w 5724"/>
                <a:gd name="T83" fmla="*/ 2166 h 2180"/>
                <a:gd name="T84" fmla="*/ 3250 w 5724"/>
                <a:gd name="T85" fmla="*/ 1816 h 2180"/>
                <a:gd name="T86" fmla="*/ 3300 w 5724"/>
                <a:gd name="T87" fmla="*/ 1554 h 2180"/>
                <a:gd name="T88" fmla="*/ 3450 w 5724"/>
                <a:gd name="T89" fmla="*/ 1316 h 2180"/>
                <a:gd name="T90" fmla="*/ 3737 w 5724"/>
                <a:gd name="T91" fmla="*/ 1254 h 2180"/>
                <a:gd name="T92" fmla="*/ 3850 w 5724"/>
                <a:gd name="T93" fmla="*/ 1479 h 2180"/>
                <a:gd name="T94" fmla="*/ 3625 w 5724"/>
                <a:gd name="T95" fmla="*/ 1704 h 2180"/>
                <a:gd name="T96" fmla="*/ 3625 w 5724"/>
                <a:gd name="T97" fmla="*/ 1879 h 2180"/>
                <a:gd name="T98" fmla="*/ 3837 w 5724"/>
                <a:gd name="T99" fmla="*/ 1966 h 2180"/>
                <a:gd name="T100" fmla="*/ 4100 w 5724"/>
                <a:gd name="T101" fmla="*/ 2054 h 2180"/>
                <a:gd name="T102" fmla="*/ 4425 w 5724"/>
                <a:gd name="T103" fmla="*/ 2116 h 2180"/>
                <a:gd name="T104" fmla="*/ 4762 w 5724"/>
                <a:gd name="T105" fmla="*/ 2129 h 2180"/>
                <a:gd name="T106" fmla="*/ 5100 w 5724"/>
                <a:gd name="T107" fmla="*/ 2079 h 2180"/>
                <a:gd name="T108" fmla="*/ 5450 w 5724"/>
                <a:gd name="T109" fmla="*/ 1904 h 2180"/>
                <a:gd name="T110" fmla="*/ 5687 w 5724"/>
                <a:gd name="T111" fmla="*/ 1741 h 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724" h="2180">
                  <a:moveTo>
                    <a:pt x="537" y="1516"/>
                  </a:moveTo>
                  <a:cubicBezTo>
                    <a:pt x="569" y="1475"/>
                    <a:pt x="602" y="1435"/>
                    <a:pt x="625" y="1391"/>
                  </a:cubicBezTo>
                  <a:cubicBezTo>
                    <a:pt x="648" y="1347"/>
                    <a:pt x="667" y="1302"/>
                    <a:pt x="675" y="1254"/>
                  </a:cubicBezTo>
                  <a:cubicBezTo>
                    <a:pt x="683" y="1206"/>
                    <a:pt x="683" y="1150"/>
                    <a:pt x="675" y="1104"/>
                  </a:cubicBezTo>
                  <a:cubicBezTo>
                    <a:pt x="667" y="1058"/>
                    <a:pt x="656" y="1017"/>
                    <a:pt x="625" y="979"/>
                  </a:cubicBezTo>
                  <a:cubicBezTo>
                    <a:pt x="594" y="941"/>
                    <a:pt x="539" y="900"/>
                    <a:pt x="487" y="879"/>
                  </a:cubicBezTo>
                  <a:cubicBezTo>
                    <a:pt x="435" y="858"/>
                    <a:pt x="358" y="854"/>
                    <a:pt x="312" y="854"/>
                  </a:cubicBezTo>
                  <a:cubicBezTo>
                    <a:pt x="266" y="854"/>
                    <a:pt x="250" y="858"/>
                    <a:pt x="212" y="879"/>
                  </a:cubicBezTo>
                  <a:cubicBezTo>
                    <a:pt x="174" y="900"/>
                    <a:pt x="118" y="940"/>
                    <a:pt x="87" y="979"/>
                  </a:cubicBezTo>
                  <a:cubicBezTo>
                    <a:pt x="56" y="1018"/>
                    <a:pt x="39" y="1068"/>
                    <a:pt x="25" y="1116"/>
                  </a:cubicBezTo>
                  <a:cubicBezTo>
                    <a:pt x="11" y="1164"/>
                    <a:pt x="0" y="1220"/>
                    <a:pt x="0" y="1266"/>
                  </a:cubicBezTo>
                  <a:cubicBezTo>
                    <a:pt x="0" y="1312"/>
                    <a:pt x="8" y="1353"/>
                    <a:pt x="25" y="1391"/>
                  </a:cubicBezTo>
                  <a:cubicBezTo>
                    <a:pt x="42" y="1429"/>
                    <a:pt x="67" y="1476"/>
                    <a:pt x="100" y="1491"/>
                  </a:cubicBezTo>
                  <a:cubicBezTo>
                    <a:pt x="133" y="1506"/>
                    <a:pt x="181" y="1496"/>
                    <a:pt x="225" y="1479"/>
                  </a:cubicBezTo>
                  <a:cubicBezTo>
                    <a:pt x="269" y="1462"/>
                    <a:pt x="318" y="1424"/>
                    <a:pt x="362" y="1391"/>
                  </a:cubicBezTo>
                  <a:cubicBezTo>
                    <a:pt x="406" y="1358"/>
                    <a:pt x="452" y="1310"/>
                    <a:pt x="487" y="1279"/>
                  </a:cubicBezTo>
                  <a:cubicBezTo>
                    <a:pt x="522" y="1248"/>
                    <a:pt x="544" y="1196"/>
                    <a:pt x="575" y="1204"/>
                  </a:cubicBezTo>
                  <a:cubicBezTo>
                    <a:pt x="606" y="1212"/>
                    <a:pt x="648" y="1283"/>
                    <a:pt x="675" y="1329"/>
                  </a:cubicBezTo>
                  <a:cubicBezTo>
                    <a:pt x="702" y="1375"/>
                    <a:pt x="712" y="1433"/>
                    <a:pt x="737" y="1479"/>
                  </a:cubicBezTo>
                  <a:cubicBezTo>
                    <a:pt x="762" y="1525"/>
                    <a:pt x="794" y="1567"/>
                    <a:pt x="825" y="1604"/>
                  </a:cubicBezTo>
                  <a:cubicBezTo>
                    <a:pt x="856" y="1641"/>
                    <a:pt x="886" y="1675"/>
                    <a:pt x="925" y="1704"/>
                  </a:cubicBezTo>
                  <a:cubicBezTo>
                    <a:pt x="964" y="1733"/>
                    <a:pt x="1020" y="1767"/>
                    <a:pt x="1062" y="1779"/>
                  </a:cubicBezTo>
                  <a:cubicBezTo>
                    <a:pt x="1104" y="1791"/>
                    <a:pt x="1142" y="1794"/>
                    <a:pt x="1175" y="1779"/>
                  </a:cubicBezTo>
                  <a:cubicBezTo>
                    <a:pt x="1208" y="1764"/>
                    <a:pt x="1241" y="1731"/>
                    <a:pt x="1262" y="1691"/>
                  </a:cubicBezTo>
                  <a:cubicBezTo>
                    <a:pt x="1283" y="1651"/>
                    <a:pt x="1294" y="1603"/>
                    <a:pt x="1300" y="1541"/>
                  </a:cubicBezTo>
                  <a:cubicBezTo>
                    <a:pt x="1306" y="1479"/>
                    <a:pt x="1300" y="1393"/>
                    <a:pt x="1300" y="1316"/>
                  </a:cubicBezTo>
                  <a:cubicBezTo>
                    <a:pt x="1300" y="1239"/>
                    <a:pt x="1302" y="1143"/>
                    <a:pt x="1300" y="1079"/>
                  </a:cubicBezTo>
                  <a:cubicBezTo>
                    <a:pt x="1298" y="1015"/>
                    <a:pt x="1264" y="950"/>
                    <a:pt x="1287" y="929"/>
                  </a:cubicBezTo>
                  <a:cubicBezTo>
                    <a:pt x="1310" y="908"/>
                    <a:pt x="1387" y="939"/>
                    <a:pt x="1437" y="954"/>
                  </a:cubicBezTo>
                  <a:cubicBezTo>
                    <a:pt x="1487" y="969"/>
                    <a:pt x="1543" y="999"/>
                    <a:pt x="1587" y="1016"/>
                  </a:cubicBezTo>
                  <a:cubicBezTo>
                    <a:pt x="1631" y="1033"/>
                    <a:pt x="1662" y="1037"/>
                    <a:pt x="1700" y="1054"/>
                  </a:cubicBezTo>
                  <a:cubicBezTo>
                    <a:pt x="1738" y="1071"/>
                    <a:pt x="1785" y="1087"/>
                    <a:pt x="1812" y="1116"/>
                  </a:cubicBezTo>
                  <a:cubicBezTo>
                    <a:pt x="1839" y="1145"/>
                    <a:pt x="1856" y="1187"/>
                    <a:pt x="1862" y="1229"/>
                  </a:cubicBezTo>
                  <a:cubicBezTo>
                    <a:pt x="1868" y="1271"/>
                    <a:pt x="1852" y="1320"/>
                    <a:pt x="1850" y="1366"/>
                  </a:cubicBezTo>
                  <a:cubicBezTo>
                    <a:pt x="1848" y="1412"/>
                    <a:pt x="1848" y="1460"/>
                    <a:pt x="1850" y="1504"/>
                  </a:cubicBezTo>
                  <a:cubicBezTo>
                    <a:pt x="1852" y="1548"/>
                    <a:pt x="1848" y="1583"/>
                    <a:pt x="1862" y="1629"/>
                  </a:cubicBezTo>
                  <a:cubicBezTo>
                    <a:pt x="1876" y="1675"/>
                    <a:pt x="1910" y="1739"/>
                    <a:pt x="1937" y="1779"/>
                  </a:cubicBezTo>
                  <a:cubicBezTo>
                    <a:pt x="1964" y="1819"/>
                    <a:pt x="1990" y="1843"/>
                    <a:pt x="2025" y="1866"/>
                  </a:cubicBezTo>
                  <a:cubicBezTo>
                    <a:pt x="2060" y="1889"/>
                    <a:pt x="2111" y="1916"/>
                    <a:pt x="2150" y="1916"/>
                  </a:cubicBezTo>
                  <a:cubicBezTo>
                    <a:pt x="2189" y="1916"/>
                    <a:pt x="2227" y="1895"/>
                    <a:pt x="2262" y="1866"/>
                  </a:cubicBezTo>
                  <a:cubicBezTo>
                    <a:pt x="2297" y="1837"/>
                    <a:pt x="2329" y="1795"/>
                    <a:pt x="2362" y="1741"/>
                  </a:cubicBezTo>
                  <a:cubicBezTo>
                    <a:pt x="2395" y="1687"/>
                    <a:pt x="2437" y="1595"/>
                    <a:pt x="2462" y="1541"/>
                  </a:cubicBezTo>
                  <a:cubicBezTo>
                    <a:pt x="2487" y="1487"/>
                    <a:pt x="2500" y="1458"/>
                    <a:pt x="2512" y="1416"/>
                  </a:cubicBezTo>
                  <a:cubicBezTo>
                    <a:pt x="2524" y="1374"/>
                    <a:pt x="2533" y="1330"/>
                    <a:pt x="2537" y="1291"/>
                  </a:cubicBezTo>
                  <a:cubicBezTo>
                    <a:pt x="2541" y="1252"/>
                    <a:pt x="2543" y="1225"/>
                    <a:pt x="2537" y="1179"/>
                  </a:cubicBezTo>
                  <a:cubicBezTo>
                    <a:pt x="2531" y="1133"/>
                    <a:pt x="2523" y="1053"/>
                    <a:pt x="2500" y="1016"/>
                  </a:cubicBezTo>
                  <a:cubicBezTo>
                    <a:pt x="2477" y="979"/>
                    <a:pt x="2433" y="954"/>
                    <a:pt x="2400" y="954"/>
                  </a:cubicBezTo>
                  <a:cubicBezTo>
                    <a:pt x="2367" y="954"/>
                    <a:pt x="2323" y="989"/>
                    <a:pt x="2300" y="1016"/>
                  </a:cubicBezTo>
                  <a:cubicBezTo>
                    <a:pt x="2277" y="1043"/>
                    <a:pt x="2272" y="1074"/>
                    <a:pt x="2262" y="1116"/>
                  </a:cubicBezTo>
                  <a:cubicBezTo>
                    <a:pt x="2252" y="1158"/>
                    <a:pt x="2241" y="1212"/>
                    <a:pt x="2237" y="1266"/>
                  </a:cubicBezTo>
                  <a:cubicBezTo>
                    <a:pt x="2233" y="1320"/>
                    <a:pt x="2229" y="1383"/>
                    <a:pt x="2237" y="1441"/>
                  </a:cubicBezTo>
                  <a:cubicBezTo>
                    <a:pt x="2245" y="1499"/>
                    <a:pt x="2268" y="1562"/>
                    <a:pt x="2287" y="1616"/>
                  </a:cubicBezTo>
                  <a:cubicBezTo>
                    <a:pt x="2306" y="1670"/>
                    <a:pt x="2319" y="1722"/>
                    <a:pt x="2350" y="1766"/>
                  </a:cubicBezTo>
                  <a:cubicBezTo>
                    <a:pt x="2381" y="1810"/>
                    <a:pt x="2431" y="1848"/>
                    <a:pt x="2475" y="1879"/>
                  </a:cubicBezTo>
                  <a:cubicBezTo>
                    <a:pt x="2519" y="1910"/>
                    <a:pt x="2564" y="1937"/>
                    <a:pt x="2612" y="1954"/>
                  </a:cubicBezTo>
                  <a:cubicBezTo>
                    <a:pt x="2660" y="1971"/>
                    <a:pt x="2710" y="1979"/>
                    <a:pt x="2762" y="1979"/>
                  </a:cubicBezTo>
                  <a:cubicBezTo>
                    <a:pt x="2814" y="1979"/>
                    <a:pt x="2869" y="1975"/>
                    <a:pt x="2925" y="1954"/>
                  </a:cubicBezTo>
                  <a:cubicBezTo>
                    <a:pt x="2981" y="1933"/>
                    <a:pt x="3058" y="1885"/>
                    <a:pt x="3100" y="1854"/>
                  </a:cubicBezTo>
                  <a:cubicBezTo>
                    <a:pt x="3142" y="1823"/>
                    <a:pt x="3150" y="1797"/>
                    <a:pt x="3175" y="1766"/>
                  </a:cubicBezTo>
                  <a:cubicBezTo>
                    <a:pt x="3200" y="1735"/>
                    <a:pt x="3227" y="1701"/>
                    <a:pt x="3250" y="1666"/>
                  </a:cubicBezTo>
                  <a:cubicBezTo>
                    <a:pt x="3273" y="1631"/>
                    <a:pt x="3295" y="1596"/>
                    <a:pt x="3312" y="1554"/>
                  </a:cubicBezTo>
                  <a:cubicBezTo>
                    <a:pt x="3329" y="1512"/>
                    <a:pt x="3338" y="1466"/>
                    <a:pt x="3350" y="1416"/>
                  </a:cubicBezTo>
                  <a:cubicBezTo>
                    <a:pt x="3362" y="1366"/>
                    <a:pt x="3379" y="1310"/>
                    <a:pt x="3387" y="1254"/>
                  </a:cubicBezTo>
                  <a:cubicBezTo>
                    <a:pt x="3395" y="1198"/>
                    <a:pt x="3398" y="1141"/>
                    <a:pt x="3400" y="1079"/>
                  </a:cubicBezTo>
                  <a:cubicBezTo>
                    <a:pt x="3402" y="1017"/>
                    <a:pt x="3402" y="948"/>
                    <a:pt x="3400" y="879"/>
                  </a:cubicBezTo>
                  <a:cubicBezTo>
                    <a:pt x="3398" y="810"/>
                    <a:pt x="3393" y="735"/>
                    <a:pt x="3387" y="666"/>
                  </a:cubicBezTo>
                  <a:cubicBezTo>
                    <a:pt x="3381" y="597"/>
                    <a:pt x="3372" y="526"/>
                    <a:pt x="3362" y="466"/>
                  </a:cubicBezTo>
                  <a:cubicBezTo>
                    <a:pt x="3352" y="406"/>
                    <a:pt x="3337" y="352"/>
                    <a:pt x="3325" y="304"/>
                  </a:cubicBezTo>
                  <a:cubicBezTo>
                    <a:pt x="3313" y="256"/>
                    <a:pt x="3314" y="223"/>
                    <a:pt x="3287" y="179"/>
                  </a:cubicBezTo>
                  <a:cubicBezTo>
                    <a:pt x="3260" y="135"/>
                    <a:pt x="3204" y="66"/>
                    <a:pt x="3162" y="41"/>
                  </a:cubicBezTo>
                  <a:cubicBezTo>
                    <a:pt x="3120" y="16"/>
                    <a:pt x="3064" y="0"/>
                    <a:pt x="3037" y="29"/>
                  </a:cubicBezTo>
                  <a:cubicBezTo>
                    <a:pt x="3010" y="58"/>
                    <a:pt x="3008" y="166"/>
                    <a:pt x="3000" y="216"/>
                  </a:cubicBezTo>
                  <a:cubicBezTo>
                    <a:pt x="2992" y="266"/>
                    <a:pt x="2987" y="285"/>
                    <a:pt x="2987" y="329"/>
                  </a:cubicBezTo>
                  <a:cubicBezTo>
                    <a:pt x="2987" y="373"/>
                    <a:pt x="2996" y="423"/>
                    <a:pt x="3000" y="479"/>
                  </a:cubicBezTo>
                  <a:cubicBezTo>
                    <a:pt x="3004" y="535"/>
                    <a:pt x="3008" y="601"/>
                    <a:pt x="3012" y="666"/>
                  </a:cubicBezTo>
                  <a:cubicBezTo>
                    <a:pt x="3016" y="731"/>
                    <a:pt x="3019" y="797"/>
                    <a:pt x="3025" y="866"/>
                  </a:cubicBezTo>
                  <a:cubicBezTo>
                    <a:pt x="3031" y="935"/>
                    <a:pt x="3042" y="1010"/>
                    <a:pt x="3050" y="1079"/>
                  </a:cubicBezTo>
                  <a:cubicBezTo>
                    <a:pt x="3058" y="1148"/>
                    <a:pt x="3067" y="1217"/>
                    <a:pt x="3075" y="1279"/>
                  </a:cubicBezTo>
                  <a:cubicBezTo>
                    <a:pt x="3083" y="1341"/>
                    <a:pt x="3094" y="1402"/>
                    <a:pt x="3100" y="1454"/>
                  </a:cubicBezTo>
                  <a:cubicBezTo>
                    <a:pt x="3106" y="1506"/>
                    <a:pt x="3108" y="1549"/>
                    <a:pt x="3112" y="1591"/>
                  </a:cubicBezTo>
                  <a:cubicBezTo>
                    <a:pt x="3116" y="1633"/>
                    <a:pt x="3117" y="1654"/>
                    <a:pt x="3125" y="1704"/>
                  </a:cubicBezTo>
                  <a:cubicBezTo>
                    <a:pt x="3133" y="1754"/>
                    <a:pt x="3152" y="1835"/>
                    <a:pt x="3162" y="1891"/>
                  </a:cubicBezTo>
                  <a:cubicBezTo>
                    <a:pt x="3172" y="1947"/>
                    <a:pt x="3177" y="1995"/>
                    <a:pt x="3187" y="2041"/>
                  </a:cubicBezTo>
                  <a:cubicBezTo>
                    <a:pt x="3197" y="2087"/>
                    <a:pt x="3219" y="2180"/>
                    <a:pt x="3225" y="2166"/>
                  </a:cubicBezTo>
                  <a:cubicBezTo>
                    <a:pt x="3231" y="2152"/>
                    <a:pt x="3221" y="2012"/>
                    <a:pt x="3225" y="1954"/>
                  </a:cubicBezTo>
                  <a:cubicBezTo>
                    <a:pt x="3229" y="1896"/>
                    <a:pt x="3244" y="1862"/>
                    <a:pt x="3250" y="1816"/>
                  </a:cubicBezTo>
                  <a:cubicBezTo>
                    <a:pt x="3256" y="1770"/>
                    <a:pt x="3254" y="1723"/>
                    <a:pt x="3262" y="1679"/>
                  </a:cubicBezTo>
                  <a:cubicBezTo>
                    <a:pt x="3270" y="1635"/>
                    <a:pt x="3288" y="1594"/>
                    <a:pt x="3300" y="1554"/>
                  </a:cubicBezTo>
                  <a:cubicBezTo>
                    <a:pt x="3312" y="1514"/>
                    <a:pt x="3312" y="1480"/>
                    <a:pt x="3337" y="1441"/>
                  </a:cubicBezTo>
                  <a:cubicBezTo>
                    <a:pt x="3362" y="1402"/>
                    <a:pt x="3406" y="1347"/>
                    <a:pt x="3450" y="1316"/>
                  </a:cubicBezTo>
                  <a:cubicBezTo>
                    <a:pt x="3494" y="1285"/>
                    <a:pt x="3552" y="1264"/>
                    <a:pt x="3600" y="1254"/>
                  </a:cubicBezTo>
                  <a:cubicBezTo>
                    <a:pt x="3648" y="1244"/>
                    <a:pt x="3693" y="1244"/>
                    <a:pt x="3737" y="1254"/>
                  </a:cubicBezTo>
                  <a:cubicBezTo>
                    <a:pt x="3781" y="1264"/>
                    <a:pt x="3843" y="1279"/>
                    <a:pt x="3862" y="1316"/>
                  </a:cubicBezTo>
                  <a:cubicBezTo>
                    <a:pt x="3881" y="1353"/>
                    <a:pt x="3875" y="1427"/>
                    <a:pt x="3850" y="1479"/>
                  </a:cubicBezTo>
                  <a:cubicBezTo>
                    <a:pt x="3825" y="1531"/>
                    <a:pt x="3749" y="1592"/>
                    <a:pt x="3712" y="1629"/>
                  </a:cubicBezTo>
                  <a:cubicBezTo>
                    <a:pt x="3675" y="1666"/>
                    <a:pt x="3658" y="1679"/>
                    <a:pt x="3625" y="1704"/>
                  </a:cubicBezTo>
                  <a:cubicBezTo>
                    <a:pt x="3592" y="1729"/>
                    <a:pt x="3512" y="1750"/>
                    <a:pt x="3512" y="1779"/>
                  </a:cubicBezTo>
                  <a:cubicBezTo>
                    <a:pt x="3512" y="1808"/>
                    <a:pt x="3590" y="1856"/>
                    <a:pt x="3625" y="1879"/>
                  </a:cubicBezTo>
                  <a:cubicBezTo>
                    <a:pt x="3660" y="1902"/>
                    <a:pt x="3690" y="1902"/>
                    <a:pt x="3725" y="1916"/>
                  </a:cubicBezTo>
                  <a:cubicBezTo>
                    <a:pt x="3760" y="1930"/>
                    <a:pt x="3798" y="1949"/>
                    <a:pt x="3837" y="1966"/>
                  </a:cubicBezTo>
                  <a:cubicBezTo>
                    <a:pt x="3876" y="1983"/>
                    <a:pt x="3918" y="2001"/>
                    <a:pt x="3962" y="2016"/>
                  </a:cubicBezTo>
                  <a:cubicBezTo>
                    <a:pt x="4006" y="2031"/>
                    <a:pt x="4052" y="2042"/>
                    <a:pt x="4100" y="2054"/>
                  </a:cubicBezTo>
                  <a:cubicBezTo>
                    <a:pt x="4148" y="2066"/>
                    <a:pt x="4196" y="2081"/>
                    <a:pt x="4250" y="2091"/>
                  </a:cubicBezTo>
                  <a:cubicBezTo>
                    <a:pt x="4304" y="2101"/>
                    <a:pt x="4367" y="2110"/>
                    <a:pt x="4425" y="2116"/>
                  </a:cubicBezTo>
                  <a:cubicBezTo>
                    <a:pt x="4483" y="2122"/>
                    <a:pt x="4544" y="2127"/>
                    <a:pt x="4600" y="2129"/>
                  </a:cubicBezTo>
                  <a:cubicBezTo>
                    <a:pt x="4656" y="2131"/>
                    <a:pt x="4706" y="2131"/>
                    <a:pt x="4762" y="2129"/>
                  </a:cubicBezTo>
                  <a:cubicBezTo>
                    <a:pt x="4818" y="2127"/>
                    <a:pt x="4881" y="2124"/>
                    <a:pt x="4937" y="2116"/>
                  </a:cubicBezTo>
                  <a:cubicBezTo>
                    <a:pt x="4993" y="2108"/>
                    <a:pt x="5046" y="2096"/>
                    <a:pt x="5100" y="2079"/>
                  </a:cubicBezTo>
                  <a:cubicBezTo>
                    <a:pt x="5154" y="2062"/>
                    <a:pt x="5204" y="2045"/>
                    <a:pt x="5262" y="2016"/>
                  </a:cubicBezTo>
                  <a:cubicBezTo>
                    <a:pt x="5320" y="1987"/>
                    <a:pt x="5380" y="1950"/>
                    <a:pt x="5450" y="1904"/>
                  </a:cubicBezTo>
                  <a:cubicBezTo>
                    <a:pt x="5520" y="1858"/>
                    <a:pt x="5646" y="1766"/>
                    <a:pt x="5685" y="1739"/>
                  </a:cubicBezTo>
                  <a:cubicBezTo>
                    <a:pt x="5724" y="1712"/>
                    <a:pt x="5705" y="1726"/>
                    <a:pt x="5687" y="1741"/>
                  </a:cubicBezTo>
                </a:path>
              </a:pathLst>
            </a:custGeom>
            <a:noFill/>
            <a:ln w="28575" cap="rnd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2902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Barek</dc:creator>
  <cp:lastModifiedBy>Jiří Barek</cp:lastModifiedBy>
  <cp:revision>1</cp:revision>
  <dcterms:created xsi:type="dcterms:W3CDTF">2020-02-13T14:33:30Z</dcterms:created>
  <dcterms:modified xsi:type="dcterms:W3CDTF">2020-02-13T14:42:51Z</dcterms:modified>
</cp:coreProperties>
</file>