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F2DE-680B-467E-9DCD-2DA771ACF9E9}" type="datetimeFigureOut">
              <a:rPr lang="cs-CZ" smtClean="0"/>
              <a:t>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9319-7462-4737-A0B6-CE8BEE0903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F2DE-680B-467E-9DCD-2DA771ACF9E9}" type="datetimeFigureOut">
              <a:rPr lang="cs-CZ" smtClean="0"/>
              <a:t>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9319-7462-4737-A0B6-CE8BEE0903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F2DE-680B-467E-9DCD-2DA771ACF9E9}" type="datetimeFigureOut">
              <a:rPr lang="cs-CZ" smtClean="0"/>
              <a:t>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9319-7462-4737-A0B6-CE8BEE0903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F2DE-680B-467E-9DCD-2DA771ACF9E9}" type="datetimeFigureOut">
              <a:rPr lang="cs-CZ" smtClean="0"/>
              <a:t>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9319-7462-4737-A0B6-CE8BEE0903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F2DE-680B-467E-9DCD-2DA771ACF9E9}" type="datetimeFigureOut">
              <a:rPr lang="cs-CZ" smtClean="0"/>
              <a:t>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9319-7462-4737-A0B6-CE8BEE0903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F2DE-680B-467E-9DCD-2DA771ACF9E9}" type="datetimeFigureOut">
              <a:rPr lang="cs-CZ" smtClean="0"/>
              <a:t>3.4.2013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9319-7462-4737-A0B6-CE8BEE0903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F2DE-680B-467E-9DCD-2DA771ACF9E9}" type="datetimeFigureOut">
              <a:rPr lang="cs-CZ" smtClean="0"/>
              <a:t>3.4.2013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9319-7462-4737-A0B6-CE8BEE0903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F2DE-680B-467E-9DCD-2DA771ACF9E9}" type="datetimeFigureOut">
              <a:rPr lang="cs-CZ" smtClean="0"/>
              <a:t>3.4.2013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9319-7462-4737-A0B6-CE8BEE0903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F2DE-680B-467E-9DCD-2DA771ACF9E9}" type="datetimeFigureOut">
              <a:rPr lang="cs-CZ" smtClean="0"/>
              <a:t>3.4.2013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9319-7462-4737-A0B6-CE8BEE0903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F2DE-680B-467E-9DCD-2DA771ACF9E9}" type="datetimeFigureOut">
              <a:rPr lang="cs-CZ" smtClean="0"/>
              <a:t>3.4.2013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9319-7462-4737-A0B6-CE8BEE0903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F2DE-680B-467E-9DCD-2DA771ACF9E9}" type="datetimeFigureOut">
              <a:rPr lang="cs-CZ" smtClean="0"/>
              <a:t>3.4.2013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9319-7462-4737-A0B6-CE8BEE0903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EF2DE-680B-467E-9DCD-2DA771ACF9E9}" type="datetimeFigureOut">
              <a:rPr lang="cs-CZ" smtClean="0"/>
              <a:t>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D9319-7462-4737-A0B6-CE8BEE0903D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Preparáty pod osvětlením</a:t>
            </a:r>
            <a:br>
              <a:rPr lang="cs-CZ" dirty="0" smtClean="0"/>
            </a:br>
            <a:r>
              <a:rPr lang="cs-CZ" dirty="0" smtClean="0"/>
              <a:t>480 </a:t>
            </a:r>
            <a:r>
              <a:rPr lang="cs-CZ" dirty="0" err="1" smtClean="0"/>
              <a:t>nm</a:t>
            </a:r>
            <a:r>
              <a:rPr lang="cs-CZ" dirty="0" smtClean="0"/>
              <a:t>, ihned po vytvoření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618910"/>
            <a:ext cx="5652120" cy="4239090"/>
          </a:xfrm>
          <a:prstGeom prst="rect">
            <a:avLst/>
          </a:prstGeom>
        </p:spPr>
      </p:pic>
      <p:pic>
        <p:nvPicPr>
          <p:cNvPr id="2" name="Obrázek 1" descr="2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44075" cy="39330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2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6772"/>
            <a:ext cx="7308304" cy="5481228"/>
          </a:xfrm>
          <a:prstGeom prst="rect">
            <a:avLst/>
          </a:prstGeom>
        </p:spPr>
      </p:pic>
      <p:pic>
        <p:nvPicPr>
          <p:cNvPr id="2" name="Obrázek 1" descr="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4637" y="0"/>
            <a:ext cx="4659363" cy="34945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Vlastní 1">
      <a:dk1>
        <a:srgbClr val="FFFFFF"/>
      </a:dk1>
      <a:lt1>
        <a:srgbClr val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</Words>
  <Application>Microsoft Office PowerPoint</Application>
  <PresentationFormat>Předvádění na obrazovce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Preparáty pod osvětlením 480 nm, ihned po vytvoření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Preparáty pod osvětlením 480 nm, ihned po vytvoření</dc:title>
  <dc:creator>Lume(c)</dc:creator>
  <cp:lastModifiedBy>Lume(c)</cp:lastModifiedBy>
  <cp:revision>1</cp:revision>
  <dcterms:created xsi:type="dcterms:W3CDTF">2013-04-03T19:33:25Z</dcterms:created>
  <dcterms:modified xsi:type="dcterms:W3CDTF">2013-04-03T19:38:58Z</dcterms:modified>
</cp:coreProperties>
</file>