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Ubuntu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jf9ZC7VkTU5GXqgs+mTmWJU4on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Ubuntu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Ubuntu-bold.fntdata"/><Relationship Id="rId6" Type="http://schemas.openxmlformats.org/officeDocument/2006/relationships/slide" Target="slides/slide2.xml"/><Relationship Id="rId18" Type="http://schemas.openxmlformats.org/officeDocument/2006/relationships/font" Target="fonts/Ubuntu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UynWciuz9y2Yobqhy9S2D2feLGNq2TBv/view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7038f5fd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7038f5fd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47038f5fd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sng">
                <a:solidFill>
                  <a:schemeClr val="hlink"/>
                </a:solidFill>
                <a:hlinkClick r:id="rId2"/>
              </a:rPr>
              <a:t>https://drive.google.com/file/d/1UynWciuz9y2Yobqhy9S2D2feLGNq2TBv/view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ites.google.com/a/natur.cuni.cz/bioseznamovak/uzitecne-informace" TargetMode="External"/><Relationship Id="rId4" Type="http://schemas.openxmlformats.org/officeDocument/2006/relationships/hyperlink" Target="mailto:bioseznamovak@natur.cuni.cz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atur.cuni.cz/fakulta/studium/navody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natur.cuni.cz/fakulta/studium/tutori" TargetMode="External"/><Relationship Id="rId4" Type="http://schemas.openxmlformats.org/officeDocument/2006/relationships/hyperlink" Target="mailto:tutor.biologie@natur.cuni.cz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.jpg"/><Relationship Id="rId7" Type="http://schemas.openxmlformats.org/officeDocument/2006/relationships/image" Target="../media/image6.jpg"/><Relationship Id="rId8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042735" y="113308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Ubuntu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Tutoři</a:t>
            </a:r>
            <a:br>
              <a:rPr lang="en-US">
                <a:latin typeface="Ubuntu"/>
                <a:ea typeface="Ubuntu"/>
                <a:cs typeface="Ubuntu"/>
                <a:sym typeface="Ubuntu"/>
              </a:rPr>
            </a:br>
            <a:r>
              <a:rPr lang="en-US" sz="2800">
                <a:latin typeface="Ubuntu"/>
                <a:ea typeface="Ubuntu"/>
                <a:cs typeface="Ubuntu"/>
                <a:sym typeface="Ubuntu"/>
              </a:rPr>
              <a:t>poradci z řad studentů 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042735" y="413039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Úvodní soustředění 2022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523373"/>
            <a:ext cx="5775158" cy="5775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Kdy a kde?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Pátek 26. 8. , </a:t>
            </a:r>
            <a:r>
              <a:rPr b="1" lang="en-US" sz="2600">
                <a:latin typeface="Ubuntu"/>
                <a:ea typeface="Ubuntu"/>
                <a:cs typeface="Ubuntu"/>
                <a:sym typeface="Ubuntu"/>
              </a:rPr>
              <a:t>13:45</a:t>
            </a: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, </a:t>
            </a:r>
            <a:br>
              <a:rPr lang="en-US" sz="2600">
                <a:latin typeface="Ubuntu"/>
                <a:ea typeface="Ubuntu"/>
                <a:cs typeface="Ubuntu"/>
                <a:sym typeface="Ubuntu"/>
              </a:rPr>
            </a:b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sraz ve </a:t>
            </a:r>
            <a:r>
              <a:rPr b="1" lang="en-US" sz="2600">
                <a:latin typeface="Ubuntu"/>
                <a:ea typeface="Ubuntu"/>
                <a:cs typeface="Ubuntu"/>
                <a:sym typeface="Ubuntu"/>
              </a:rPr>
              <a:t>Studničkově ulici</a:t>
            </a:r>
            <a:endParaRPr b="1" sz="2600">
              <a:latin typeface="Ubuntu"/>
              <a:ea typeface="Ubuntu"/>
              <a:cs typeface="Ubuntu"/>
              <a:sym typeface="Ubuntu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Návrat v neděli 28.8.  </a:t>
            </a:r>
            <a:br>
              <a:rPr lang="en-US" sz="2600">
                <a:latin typeface="Ubuntu"/>
                <a:ea typeface="Ubuntu"/>
                <a:cs typeface="Ubuntu"/>
                <a:sym typeface="Ubuntu"/>
              </a:rPr>
            </a:b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kolem 16:00 na stejné místo</a:t>
            </a:r>
            <a:endParaRPr sz="2600">
              <a:latin typeface="Ubuntu"/>
              <a:ea typeface="Ubuntu"/>
              <a:cs typeface="Ubuntu"/>
              <a:sym typeface="Ubuntu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Rekreační středisko Lučkovice</a:t>
            </a:r>
            <a:endParaRPr sz="26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descr="Shape&#10;&#10;Description automatically generated with medium confidence"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0130" y="5723293"/>
            <a:ext cx="907339" cy="90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5493" y="227368"/>
            <a:ext cx="5311976" cy="5144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Doporučení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Na zápis přijďte dříve, abyste se dostali v pořadí na dřívější čas a stihli si zařídit ISIC (pro všechny, kdo jedou na seznamovák, je připraveno mobilní výdejní centrum na Albertově 6)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ISIC se dá zařídit i po návratu z Bioseznamováku </a:t>
            </a:r>
            <a:endParaRPr sz="2600">
              <a:latin typeface="Ubuntu"/>
              <a:ea typeface="Ubuntu"/>
              <a:cs typeface="Ubuntu"/>
              <a:sym typeface="Ubuntu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Všechny důležité informace jsou zde: </a:t>
            </a:r>
            <a:r>
              <a:rPr b="0" i="0" lang="en-US" sz="1800" u="sng" strike="noStrike">
                <a:solidFill>
                  <a:srgbClr val="F59E00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https://sites.google.com/a/natur.cuni.cz/bioseznamovak/uzitecne-informace</a:t>
            </a:r>
            <a:endParaRPr b="0" i="0" sz="1800" u="none" strike="noStrike">
              <a:solidFill>
                <a:srgbClr val="418AB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V případě potřeby pište: </a:t>
            </a:r>
            <a:r>
              <a:rPr b="0" i="0" lang="en-US" sz="1800" u="sng" strike="noStrike">
                <a:solidFill>
                  <a:srgbClr val="F59E00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bioseznamovak@natur.cuni.cz</a:t>
            </a:r>
            <a:endParaRPr b="0" i="0" sz="1800" u="none" strike="noStrike">
              <a:solidFill>
                <a:srgbClr val="418AB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Volejte: </a:t>
            </a:r>
            <a:r>
              <a:rPr b="1" i="0" lang="en-US" sz="1800" u="none" strike="noStrike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+420 702 190 453</a:t>
            </a:r>
            <a:r>
              <a:rPr b="0" i="0" lang="en-US" sz="1800" u="none" strike="noStrike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 (Ma</a:t>
            </a:r>
            <a:r>
              <a:rPr lang="en-US" sz="1800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rkét</a:t>
            </a:r>
            <a:r>
              <a:rPr b="0" i="0" lang="en-US" sz="1800" u="none" strike="noStrike">
                <a:solidFill>
                  <a:srgbClr val="262626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b="0" i="0" sz="1800" u="none" strike="noStrike">
              <a:solidFill>
                <a:srgbClr val="418AB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Shape&#10;&#10;Description automatically generated with medium confidence" id="167" name="Google Shape;1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0130" y="5723293"/>
            <a:ext cx="907339" cy="907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a photo&#10;&#10;Description automatically generated" id="168" name="Google Shape;16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079941" y="32722"/>
            <a:ext cx="68579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medium confidence" id="173" name="Google Shape;17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0130" y="5723293"/>
            <a:ext cx="907339" cy="907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a photo&#10;&#10;Description automatically generated" id="174" name="Google Shape;1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88900" y="-1178099"/>
            <a:ext cx="12395200" cy="8263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ctrTitle"/>
          </p:nvPr>
        </p:nvSpPr>
        <p:spPr>
          <a:xfrm>
            <a:off x="2582778" y="205280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Ubuntu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Děkuji </a:t>
            </a:r>
            <a:br>
              <a:rPr lang="en-US">
                <a:latin typeface="Ubuntu"/>
                <a:ea typeface="Ubuntu"/>
                <a:cs typeface="Ubuntu"/>
                <a:sym typeface="Ubuntu"/>
              </a:rPr>
            </a:br>
            <a:r>
              <a:rPr lang="en-US">
                <a:latin typeface="Ubuntu"/>
                <a:ea typeface="Ubuntu"/>
                <a:cs typeface="Ubuntu"/>
                <a:sym typeface="Ubuntu"/>
              </a:rPr>
              <a:t>za pozornost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80" name="Google Shape;1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842" y="541421"/>
            <a:ext cx="5775158" cy="5775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a photo&#10;&#10;Description automatically generated" id="181" name="Google Shape;1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79941" y="32722"/>
            <a:ext cx="68579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7038f5fd8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47038f5fd8_0_0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838200" y="715992"/>
            <a:ext cx="10515600" cy="5460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Novinka minulého akademického roku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Most mezi studenty a studijním odborem, proděkany, garanty programů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Konzultace problémů studia, odpovědi na dotazy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Instrukce k předpisům a práci s fakultními aplikacemi (SIS, rozvrh)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Snažte se nejdříve hledat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Na FB se můžete ptát, odpověď ale nemusí být správná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Stránky fakulty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Neřešíme problém za vás, poradíme vám, kde hledat fakticky správné informace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Záchranný kruh</a:t>
            </a:r>
            <a:endParaRPr/>
          </a:p>
        </p:txBody>
      </p:sp>
      <p:pic>
        <p:nvPicPr>
          <p:cNvPr descr="Shape&#10;&#10;Description automatically generated with medium confidence"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0130" y="5723293"/>
            <a:ext cx="907339" cy="90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838200" y="960119"/>
            <a:ext cx="10515600" cy="5216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Osobní konzultace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Nekoušeme (většinou)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Všichni budeme na Bioseznamováku</a:t>
            </a:r>
            <a:endParaRPr sz="2600">
              <a:latin typeface="Ubuntu"/>
              <a:ea typeface="Ubuntu"/>
              <a:cs typeface="Ubuntu"/>
              <a:sym typeface="Ubuntu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Online školení na rozvrhy (pravděpodobně 28. nebo 29.); záznam i z minulého roku: </a:t>
            </a:r>
            <a:endParaRPr sz="2600">
              <a:latin typeface="Ubuntu"/>
              <a:ea typeface="Ubuntu"/>
              <a:cs typeface="Ubuntu"/>
              <a:sym typeface="Ubuntu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Ubuntu"/>
                <a:ea typeface="Ubuntu"/>
                <a:cs typeface="Ubuntu"/>
                <a:sym typeface="Ubuntu"/>
              </a:rPr>
              <a:t>Kolega tutor z chemické sekce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latin typeface="Ubuntu"/>
                <a:ea typeface="Ubuntu"/>
                <a:cs typeface="Ubuntu"/>
                <a:sym typeface="Ubuntu"/>
              </a:rPr>
              <a:t>Upoutávky na webu fakulty a na instagramu SKAS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https://www.natur.cuni.cz/fakulta/studium/navody</a:t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Ubuntu"/>
              <a:ea typeface="Ubuntu"/>
              <a:cs typeface="Ubuntu"/>
              <a:sym typeface="Ubuntu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3.10. U bambusu v atriu, Viničná 7 (Před Fotochemií)</a:t>
            </a:r>
            <a:endParaRPr/>
          </a:p>
        </p:txBody>
      </p:sp>
      <p:pic>
        <p:nvPicPr>
          <p:cNvPr descr="Shape&#10;&#10;Description automatically generated with medium confidence"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0130" y="5723293"/>
            <a:ext cx="907339" cy="90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Kontakt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6" name="Google Shape;116;p4"/>
          <p:cNvSpPr txBox="1"/>
          <p:nvPr>
            <p:ph idx="1" type="body"/>
          </p:nvPr>
        </p:nvSpPr>
        <p:spPr>
          <a:xfrm>
            <a:off x="838200" y="13719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41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https://www.natur.cuni.cz/fakulta/studium/tutori</a:t>
            </a:r>
            <a:endParaRPr sz="2100">
              <a:latin typeface="Ubuntu"/>
              <a:ea typeface="Ubuntu"/>
              <a:cs typeface="Ubuntu"/>
              <a:sym typeface="Ubuntu"/>
            </a:endParaRPr>
          </a:p>
          <a:p>
            <a:pPr indent="-18415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tutor.biologie@natur.cuni.cz</a:t>
            </a:r>
            <a:endParaRPr sz="2100">
              <a:latin typeface="Ubuntu"/>
              <a:ea typeface="Ubuntu"/>
              <a:cs typeface="Ubuntu"/>
              <a:sym typeface="Ubuntu"/>
            </a:endParaRPr>
          </a:p>
          <a:p>
            <a:pPr indent="-18415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Ubuntu"/>
                <a:ea typeface="Ubuntu"/>
                <a:cs typeface="Ubuntu"/>
                <a:sym typeface="Ubuntu"/>
              </a:rPr>
              <a:t>Mgr. Daniel Vašek</a:t>
            </a:r>
            <a:endParaRPr sz="2100"/>
          </a:p>
          <a:p>
            <a:pPr indent="-18415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Ubuntu"/>
                <a:ea typeface="Ubuntu"/>
                <a:cs typeface="Ubuntu"/>
                <a:sym typeface="Ubuntu"/>
              </a:rPr>
              <a:t>Bc. Markéta Byronová</a:t>
            </a:r>
            <a:endParaRPr sz="2100">
              <a:latin typeface="Ubuntu"/>
              <a:ea typeface="Ubuntu"/>
              <a:cs typeface="Ubuntu"/>
              <a:sym typeface="Ubuntu"/>
            </a:endParaRPr>
          </a:p>
          <a:p>
            <a:pPr indent="-184150" lvl="0" marL="228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>
                <a:latin typeface="Ubuntu"/>
                <a:ea typeface="Ubuntu"/>
                <a:cs typeface="Ubuntu"/>
                <a:sym typeface="Ubuntu"/>
              </a:rPr>
              <a:t>Šimon Karban</a:t>
            </a:r>
            <a:endParaRPr sz="2100"/>
          </a:p>
        </p:txBody>
      </p:sp>
      <p:pic>
        <p:nvPicPr>
          <p:cNvPr descr="Shape&#10;&#10;Description automatically generated with medium confidence" id="117" name="Google Shape;11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0130" y="5723293"/>
            <a:ext cx="907339" cy="907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person, outdoor, posing&#10;&#10;Description automatically generated" id="118" name="Google Shape;11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84436" y="4019888"/>
            <a:ext cx="2023125" cy="267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for the camera&#10;&#10;Description automatically generated with medium confidence" id="119" name="Google Shape;11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45552" y="3998763"/>
            <a:ext cx="1973400" cy="272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glasses&#10;&#10;Description automatically generated with medium confidence" id="120" name="Google Shape;12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07570" y="4010987"/>
            <a:ext cx="2023123" cy="269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Příklady dotazů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Bakalářská práce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Školitel mne odmítl pustit dál, co je další krok?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Prodlužování studia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Jak je to s poplatky a kredity? Na facebooku jsem našel následující rady, web je zmatený.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Studium duhového bakaláře mne asi nenaplňuje, jak dál?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Mohu přestoupit na zeleného? Nepochopil jsem celý proces.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Jak tedy vůbec to je s těmi moduly?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Kolik, kdy a jakých kreditů musím mít? Nepochopil jsem z Karolínky, jak to celé probíhá.</a:t>
            </a:r>
            <a:endParaRPr/>
          </a:p>
        </p:txBody>
      </p:sp>
      <p:pic>
        <p:nvPicPr>
          <p:cNvPr descr="Shape&#10;&#10;Description automatically generated with medium confidence"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0130" y="5723293"/>
            <a:ext cx="907339" cy="90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type="ctrTitle"/>
          </p:nvPr>
        </p:nvSpPr>
        <p:spPr>
          <a:xfrm>
            <a:off x="495702" y="186029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Ubuntu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Bioseznamovák </a:t>
            </a:r>
            <a:br>
              <a:rPr lang="en-US">
                <a:latin typeface="Ubuntu"/>
                <a:ea typeface="Ubuntu"/>
                <a:cs typeface="Ubuntu"/>
                <a:sym typeface="Ubuntu"/>
              </a:rPr>
            </a:br>
            <a:r>
              <a:rPr lang="en-US">
                <a:latin typeface="Ubuntu"/>
                <a:ea typeface="Ubuntu"/>
                <a:cs typeface="Ubuntu"/>
                <a:sym typeface="Ubuntu"/>
              </a:rPr>
              <a:t>2022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3" name="Google Shape;133;p6"/>
          <p:cNvSpPr txBox="1"/>
          <p:nvPr>
            <p:ph idx="1" type="subTitle"/>
          </p:nvPr>
        </p:nvSpPr>
        <p:spPr>
          <a:xfrm>
            <a:off x="495702" y="433997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„Zima, déšť a stupidní soutěže“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523373"/>
            <a:ext cx="5775158" cy="57751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arge group of people posing for a photo&#10;&#10;Description automatically generated"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0" y="6766101"/>
            <a:ext cx="68578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medium confidence"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0130" y="5723293"/>
            <a:ext cx="907339" cy="907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arge group of people posing for a photo&#10;&#10;Description automatically generated"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92547"/>
            <a:ext cx="12192000" cy="812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/>
          <p:nvPr>
            <p:ph type="title"/>
          </p:nvPr>
        </p:nvSpPr>
        <p:spPr>
          <a:xfrm>
            <a:off x="838200" y="365125"/>
            <a:ext cx="38942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</a:pPr>
            <a:r>
              <a:rPr lang="en-US">
                <a:latin typeface="Ubuntu"/>
                <a:ea typeface="Ubuntu"/>
                <a:cs typeface="Ubuntu"/>
                <a:sym typeface="Ubuntu"/>
              </a:rPr>
              <a:t>Co to je?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" name="Google Shape;147;p8"/>
          <p:cNvSpPr txBox="1"/>
          <p:nvPr>
            <p:ph idx="1" type="body"/>
          </p:nvPr>
        </p:nvSpPr>
        <p:spPr>
          <a:xfrm>
            <a:off x="838200" y="1825625"/>
            <a:ext cx="42631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seznamovací kurz pro předem přihlášené studenty</a:t>
            </a:r>
            <a:endParaRPr sz="2600">
              <a:latin typeface="Ubuntu"/>
              <a:ea typeface="Ubuntu"/>
              <a:cs typeface="Ubuntu"/>
              <a:sym typeface="Ubuntu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Ubuntu"/>
              <a:ea typeface="Ubuntu"/>
              <a:cs typeface="Ubuntu"/>
              <a:sym typeface="Ubuntu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kvělá příležitost seznámit se se svými spolužáky a vyzvědět zkušenosti starších studentů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v</a:t>
            </a:r>
            <a:r>
              <a:rPr lang="en-US" sz="2600">
                <a:latin typeface="Ubuntu"/>
                <a:ea typeface="Ubuntu"/>
                <a:cs typeface="Ubuntu"/>
                <a:sym typeface="Ubuntu"/>
              </a:rPr>
              <a:t>íkend v přírodě plný zábavného programu</a:t>
            </a:r>
            <a:endParaRPr sz="2600">
              <a:latin typeface="Ubuntu"/>
              <a:ea typeface="Ubuntu"/>
              <a:cs typeface="Ubuntu"/>
              <a:sym typeface="Ubuntu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7459579" y="365125"/>
            <a:ext cx="389422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buntu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Co s sebou?</a:t>
            </a:r>
            <a:endParaRPr b="0" i="0" sz="44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7090613" y="1825625"/>
            <a:ext cx="42631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7459579" y="1825625"/>
            <a:ext cx="426318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689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b="1" lang="en-US"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</a:t>
            </a:r>
            <a:r>
              <a:rPr b="1" i="0" lang="en-US" sz="26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aterku</a:t>
            </a:r>
            <a:r>
              <a:rPr b="0" i="0" lang="en-US" sz="26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nebo čelovku</a:t>
            </a:r>
            <a:endParaRPr b="0" i="0" sz="26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9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-US"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hotovost </a:t>
            </a:r>
            <a:endParaRPr sz="2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9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-US"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h</a:t>
            </a:r>
            <a:r>
              <a:rPr b="0" i="0" lang="en-US" sz="26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udební nástroje</a:t>
            </a:r>
            <a:endParaRPr b="0" i="0" sz="26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9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b="1" lang="en-US"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</a:t>
            </a:r>
            <a:r>
              <a:rPr b="1" i="0" lang="en-US" sz="26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blečení</a:t>
            </a:r>
            <a:r>
              <a:rPr b="0" i="0" lang="en-US" sz="26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do každého počasí</a:t>
            </a:r>
            <a:endParaRPr b="0" i="0" sz="26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9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-US"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</a:t>
            </a:r>
            <a:r>
              <a:rPr b="0" i="0" lang="en-US" sz="26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sací potřeby</a:t>
            </a:r>
            <a:endParaRPr b="0" i="0" sz="26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9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Ubuntu"/>
              <a:buChar char="●"/>
            </a:pPr>
            <a:r>
              <a:rPr lang="en-US"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r>
              <a:rPr b="0" i="0" lang="en-US" sz="26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pacák volitelný, ložní prádlo na místě</a:t>
            </a:r>
            <a:endParaRPr b="0" i="0" sz="26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…</a:t>
            </a:r>
            <a:endParaRPr sz="26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descr="Shape&#10;&#10;Description automatically generated with medium confidence"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0130" y="5723293"/>
            <a:ext cx="907339" cy="907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arge group of people posing for a photo&#10;&#10;Description automatically generated"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0" y="6766101"/>
            <a:ext cx="68578" cy="45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2022-08-22T18:29:03Z</dcterms:created>
  <dc:creator>Karban Simon</dc:creator>
</cp:coreProperties>
</file>