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68D4-D775-464B-B1CC-1EB3F7B6935C}" type="datetimeFigureOut">
              <a:rPr lang="cs-CZ" smtClean="0"/>
              <a:t>24.08.2018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605E-E8D6-4C1B-BBAC-815D04413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0052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68D4-D775-464B-B1CC-1EB3F7B6935C}" type="datetimeFigureOut">
              <a:rPr lang="cs-CZ" smtClean="0"/>
              <a:t>24.08.2018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605E-E8D6-4C1B-BBAC-815D04413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356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68D4-D775-464B-B1CC-1EB3F7B6935C}" type="datetimeFigureOut">
              <a:rPr lang="cs-CZ" smtClean="0"/>
              <a:t>24.08.2018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605E-E8D6-4C1B-BBAC-815D04413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73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68D4-D775-464B-B1CC-1EB3F7B6935C}" type="datetimeFigureOut">
              <a:rPr lang="cs-CZ" smtClean="0"/>
              <a:t>24.08.2018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605E-E8D6-4C1B-BBAC-815D04413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090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68D4-D775-464B-B1CC-1EB3F7B6935C}" type="datetimeFigureOut">
              <a:rPr lang="cs-CZ" smtClean="0"/>
              <a:t>24.08.2018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605E-E8D6-4C1B-BBAC-815D04413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3917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68D4-D775-464B-B1CC-1EB3F7B6935C}" type="datetimeFigureOut">
              <a:rPr lang="cs-CZ" smtClean="0"/>
              <a:t>24.08.2018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605E-E8D6-4C1B-BBAC-815D04413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47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68D4-D775-464B-B1CC-1EB3F7B6935C}" type="datetimeFigureOut">
              <a:rPr lang="cs-CZ" smtClean="0"/>
              <a:t>24.08.2018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605E-E8D6-4C1B-BBAC-815D0441339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89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68D4-D775-464B-B1CC-1EB3F7B6935C}" type="datetimeFigureOut">
              <a:rPr lang="cs-CZ" smtClean="0"/>
              <a:t>24.08.2018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605E-E8D6-4C1B-BBAC-815D04413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353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68D4-D775-464B-B1CC-1EB3F7B6935C}" type="datetimeFigureOut">
              <a:rPr lang="cs-CZ" smtClean="0"/>
              <a:t>24.08.2018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605E-E8D6-4C1B-BBAC-815D04413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03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68D4-D775-464B-B1CC-1EB3F7B6935C}" type="datetimeFigureOut">
              <a:rPr lang="cs-CZ" smtClean="0"/>
              <a:t>24.08.2018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605E-E8D6-4C1B-BBAC-815D04413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84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EBA68D4-D775-464B-B1CC-1EB3F7B6935C}" type="datetimeFigureOut">
              <a:rPr lang="cs-CZ" smtClean="0"/>
              <a:t>24.08.2018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605E-E8D6-4C1B-BBAC-815D04413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74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EBA68D4-D775-464B-B1CC-1EB3F7B6935C}" type="datetimeFigureOut">
              <a:rPr lang="cs-CZ" smtClean="0"/>
              <a:t>24.08.2018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EEF605E-E8D6-4C1B-BBAC-815D04413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002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bioseznamovak@natur.cuni.cz" TargetMode="External"/><Relationship Id="rId2" Type="http://schemas.openxmlformats.org/officeDocument/2006/relationships/hyperlink" Target="https://sites.google.com/a/natur.cuni.cz/bioseznamovak/uzitecne-informace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2AD7556-C90D-4946-8E4E-1E79D5B3D2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9144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B0CC56-54B2-4AE0-87C5-296E78A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42815"/>
            <a:ext cx="9144000" cy="26151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00150" y="3419855"/>
            <a:ext cx="6743700" cy="1645920"/>
          </a:xfrm>
        </p:spPr>
        <p:txBody>
          <a:bodyPr>
            <a:normAutofit/>
          </a:bodyPr>
          <a:lstStyle/>
          <a:p>
            <a:r>
              <a:rPr lang="cs-CZ" dirty="0" err="1"/>
              <a:t>Bioseznamovák</a:t>
            </a:r>
            <a:r>
              <a:rPr lang="cs-CZ" dirty="0"/>
              <a:t> 2018</a:t>
            </a:r>
          </a:p>
        </p:txBody>
      </p:sp>
      <p:pic>
        <p:nvPicPr>
          <p:cNvPr id="4" name="Picture 8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123" y="640079"/>
            <a:ext cx="3179754" cy="245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405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02239" y="997399"/>
            <a:ext cx="2965955" cy="767393"/>
          </a:xfrm>
        </p:spPr>
        <p:txBody>
          <a:bodyPr/>
          <a:lstStyle/>
          <a:p>
            <a:r>
              <a:rPr lang="cs-CZ" dirty="0"/>
              <a:t>Co to je?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Skvělá příležitost seznámit se se svými spolužáky a vyzvědět zkušenosti starších studentů</a:t>
            </a:r>
          </a:p>
          <a:p>
            <a:r>
              <a:rPr lang="cs-CZ" dirty="0"/>
              <a:t>Víkend v přírodě plný programu</a:t>
            </a:r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753740" y="2638044"/>
            <a:ext cx="3288021" cy="3255264"/>
          </a:xfrm>
        </p:spPr>
        <p:txBody>
          <a:bodyPr>
            <a:normAutofit/>
          </a:bodyPr>
          <a:lstStyle/>
          <a:p>
            <a:r>
              <a:rPr lang="cs-CZ" b="1" dirty="0"/>
              <a:t>Spacák a prostěradlo</a:t>
            </a:r>
          </a:p>
          <a:p>
            <a:r>
              <a:rPr lang="cs-CZ" b="1" dirty="0"/>
              <a:t>Průkazovou fotku</a:t>
            </a:r>
          </a:p>
          <a:p>
            <a:r>
              <a:rPr lang="cs-CZ" b="1" dirty="0"/>
              <a:t>Baterku nebo </a:t>
            </a:r>
            <a:r>
              <a:rPr lang="cs-CZ" b="1" dirty="0" err="1"/>
              <a:t>čelovku</a:t>
            </a:r>
            <a:endParaRPr lang="cs-CZ" b="1" dirty="0"/>
          </a:p>
          <a:p>
            <a:r>
              <a:rPr lang="cs-CZ" dirty="0"/>
              <a:t>Hudební nástroje</a:t>
            </a:r>
          </a:p>
          <a:p>
            <a:r>
              <a:rPr lang="cs-CZ" dirty="0"/>
              <a:t>Oblečení do každého počasí</a:t>
            </a:r>
          </a:p>
          <a:p>
            <a:r>
              <a:rPr lang="cs-CZ" dirty="0"/>
              <a:t>Psací potřeby</a:t>
            </a:r>
          </a:p>
          <a:p>
            <a:r>
              <a:rPr lang="cs-CZ" dirty="0"/>
              <a:t>(Pingpongové pálky)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5231D96-E856-438F-8484-D41114824EC9}"/>
              </a:ext>
            </a:extLst>
          </p:cNvPr>
          <p:cNvSpPr txBox="1">
            <a:spLocks/>
          </p:cNvSpPr>
          <p:nvPr/>
        </p:nvSpPr>
        <p:spPr bwMode="black">
          <a:xfrm>
            <a:off x="4914772" y="997399"/>
            <a:ext cx="2965955" cy="767393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Co s sebou?</a:t>
            </a:r>
          </a:p>
        </p:txBody>
      </p:sp>
    </p:spTree>
    <p:extLst>
      <p:ext uri="{BB962C8B-B14F-4D97-AF65-F5344CB8AC3E}">
        <p14:creationId xmlns:p14="http://schemas.microsoft.com/office/powerpoint/2010/main" val="42148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3000" y="771261"/>
            <a:ext cx="2139478" cy="1188720"/>
          </a:xfr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sz="2800">
                <a:solidFill>
                  <a:schemeClr val="tx1"/>
                </a:solidFill>
              </a:rPr>
              <a:t>Kdy? Kde?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41427" y="2558914"/>
            <a:ext cx="3402623" cy="310198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Pátek</a:t>
            </a:r>
            <a:r>
              <a:rPr lang="en-US" dirty="0">
                <a:solidFill>
                  <a:schemeClr val="tx1"/>
                </a:solidFill>
              </a:rPr>
              <a:t> 1. 9. , </a:t>
            </a:r>
            <a:r>
              <a:rPr lang="en-US" b="1" dirty="0">
                <a:solidFill>
                  <a:schemeClr val="tx1"/>
                </a:solidFill>
              </a:rPr>
              <a:t>13:45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sraz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Studničkově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ulici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Návrat</a:t>
            </a:r>
            <a:r>
              <a:rPr lang="en-US" dirty="0">
                <a:solidFill>
                  <a:schemeClr val="tx1"/>
                </a:solidFill>
              </a:rPr>
              <a:t> v </a:t>
            </a:r>
            <a:r>
              <a:rPr lang="en-US" dirty="0" err="1">
                <a:solidFill>
                  <a:schemeClr val="tx1"/>
                </a:solidFill>
              </a:rPr>
              <a:t>neděli</a:t>
            </a:r>
            <a:r>
              <a:rPr lang="en-US" dirty="0">
                <a:solidFill>
                  <a:schemeClr val="tx1"/>
                </a:solidFill>
              </a:rPr>
              <a:t> 3. 9.  </a:t>
            </a:r>
            <a:r>
              <a:rPr lang="en-US" dirty="0" err="1">
                <a:solidFill>
                  <a:schemeClr val="tx1"/>
                </a:solidFill>
              </a:rPr>
              <a:t>kolem</a:t>
            </a:r>
            <a:r>
              <a:rPr lang="en-US" dirty="0">
                <a:solidFill>
                  <a:schemeClr val="tx1"/>
                </a:solidFill>
              </a:rPr>
              <a:t> 15:30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stejné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místo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Rekreační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středisko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Svatý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Štěpán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27" b="1"/>
          <a:stretch/>
        </p:blipFill>
        <p:spPr>
          <a:xfrm>
            <a:off x="4114686" y="752973"/>
            <a:ext cx="4687887" cy="5281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506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1186433" y="2835783"/>
            <a:ext cx="7421235" cy="1440528"/>
          </a:xfrm>
        </p:spPr>
        <p:txBody>
          <a:bodyPr>
            <a:noAutofit/>
          </a:bodyPr>
          <a:lstStyle/>
          <a:p>
            <a:r>
              <a:rPr lang="cs-CZ" b="1" dirty="0"/>
              <a:t>Na zápis přijďte brzy ráno, ať si před odjezdem stihnete zařídit ISIC</a:t>
            </a:r>
          </a:p>
          <a:p>
            <a:r>
              <a:rPr lang="cs-CZ" b="1" dirty="0"/>
              <a:t>ISIC se dá zařídit i po návratu z </a:t>
            </a:r>
            <a:r>
              <a:rPr lang="cs-CZ" b="1" dirty="0" err="1"/>
              <a:t>Bioseznamováku</a:t>
            </a:r>
            <a:r>
              <a:rPr lang="cs-CZ" b="1" dirty="0"/>
              <a:t>, dejte prosím přednost mimopražským studentům</a:t>
            </a:r>
          </a:p>
          <a:p>
            <a:r>
              <a:rPr lang="cs-CZ" b="1" dirty="0"/>
              <a:t>Utvořte si čtveřice do chatek už před odjezdem na </a:t>
            </a:r>
            <a:r>
              <a:rPr lang="cs-CZ" b="1" dirty="0" err="1"/>
              <a:t>Bioseznamovák</a:t>
            </a:r>
            <a:endParaRPr lang="cs-CZ" b="1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1186433" y="5279226"/>
            <a:ext cx="6769988" cy="1228163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Všechny důležité informace jsou zde: </a:t>
            </a:r>
            <a:r>
              <a:rPr lang="cs-CZ" dirty="0">
                <a:hlinkClick r:id="rId2"/>
              </a:rPr>
              <a:t>https://sites.google.com/a/natur.cuni.cz/bioseznamovak/uzitecne-informace</a:t>
            </a:r>
            <a:endParaRPr lang="cs-CZ" dirty="0"/>
          </a:p>
          <a:p>
            <a:r>
              <a:rPr lang="cs-CZ" dirty="0"/>
              <a:t>V případě potřeby pište: </a:t>
            </a:r>
            <a:r>
              <a:rPr lang="cs-CZ" dirty="0">
                <a:hlinkClick r:id="rId3"/>
              </a:rPr>
              <a:t>bioseznamovak@natur.cuni.cz</a:t>
            </a:r>
            <a:endParaRPr lang="cs-CZ" dirty="0"/>
          </a:p>
          <a:p>
            <a:r>
              <a:rPr lang="cs-CZ" dirty="0"/>
              <a:t>Volejte: 773 645 191 (Barča)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665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Díky za pozornost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9528949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Modro-zelená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arčino">
      <a:majorFont>
        <a:latin typeface="Arial Nova"/>
        <a:ea typeface=""/>
        <a:cs typeface=""/>
      </a:majorFont>
      <a:minorFont>
        <a:latin typeface="Arial Nova"/>
        <a:ea typeface=""/>
        <a:cs typeface="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166</Words>
  <Application>Microsoft Office PowerPoint</Application>
  <PresentationFormat>Předvádění na obrazovce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Arial Nova</vt:lpstr>
      <vt:lpstr>Balík</vt:lpstr>
      <vt:lpstr>Bioseznamovák 2018</vt:lpstr>
      <vt:lpstr>Co to je? </vt:lpstr>
      <vt:lpstr>Kdy? Kde?</vt:lpstr>
      <vt:lpstr>Doporučení</vt:lpstr>
      <vt:lpstr>Díky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Bioseznamovák 2018</dc:title>
  <dc:creator>Barbora Šmídová</dc:creator>
  <cp:lastModifiedBy>Barbora Šmídová</cp:lastModifiedBy>
  <cp:revision>1</cp:revision>
  <dcterms:created xsi:type="dcterms:W3CDTF">2018-08-24T14:00:34Z</dcterms:created>
  <dcterms:modified xsi:type="dcterms:W3CDTF">2018-08-24T14:06:32Z</dcterms:modified>
</cp:coreProperties>
</file>